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embeddedFontLst>
    <p:embeddedFont>
      <p:font typeface="Lobster"/>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font" Target="fonts/Lobster-regular.fnt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3540d9280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3540d92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53540d9280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83f7faa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83f7fa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1183f7faa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304800" y="329184"/>
            <a:ext cx="8532055"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sm" w="sm" type="none"/>
            <a:tailEnd len="sm" w="sm" type="none"/>
          </a:ln>
          <a:effectLst>
            <a:outerShdw blurRad="76200" rotWithShape="0" algn="tl" dir="5400000" dist="508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
          <p:cNvSpPr/>
          <p:nvPr/>
        </p:nvSpPr>
        <p:spPr>
          <a:xfrm>
            <a:off x="418596" y="434162"/>
            <a:ext cx="8306809" cy="3108960"/>
          </a:xfrm>
          <a:prstGeom prst="roundRect">
            <a:avLst>
              <a:gd fmla="val 4578"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2"/>
          <p:cNvSpPr txBox="1"/>
          <p:nvPr>
            <p:ph type="ctrTitle"/>
          </p:nvPr>
        </p:nvSpPr>
        <p:spPr>
          <a:xfrm>
            <a:off x="722376" y="1820206"/>
            <a:ext cx="7772400" cy="182880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Clr>
                <a:srgbClr val="FF8C3C"/>
              </a:buClr>
              <a:buSzPts val="1400"/>
              <a:buFont typeface="Verdana"/>
              <a:buNone/>
              <a:defRPr b="1" i="0" sz="45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1" name="Google Shape;21;p2"/>
          <p:cNvSpPr txBox="1"/>
          <p:nvPr>
            <p:ph idx="1" type="subTitle"/>
          </p:nvPr>
        </p:nvSpPr>
        <p:spPr>
          <a:xfrm>
            <a:off x="722376" y="3685032"/>
            <a:ext cx="7772400" cy="914400"/>
          </a:xfrm>
          <a:prstGeom prst="rect">
            <a:avLst/>
          </a:prstGeom>
          <a:noFill/>
          <a:ln>
            <a:noFill/>
          </a:ln>
        </p:spPr>
        <p:txBody>
          <a:bodyPr anchorCtr="0" anchor="t" bIns="91425" lIns="91425" spcFirstLastPara="1" rIns="91425" wrap="square" tIns="91425">
            <a:noAutofit/>
          </a:bodyPr>
          <a:lstStyle>
            <a:lvl1pPr indent="-11176" lvl="0" marL="36576" marR="0" rtl="0" algn="r">
              <a:spcBef>
                <a:spcPts val="0"/>
              </a:spcBef>
              <a:spcAft>
                <a:spcPts val="0"/>
              </a:spcAft>
              <a:buClr>
                <a:schemeClr val="accent1"/>
              </a:buClr>
              <a:buSzPts val="2240"/>
              <a:buFont typeface="Noto Sans Symbols"/>
              <a:buNone/>
              <a:defRPr b="0" i="0" sz="2000" u="none" cap="none" strike="noStrike">
                <a:solidFill>
                  <a:srgbClr val="78766F"/>
                </a:solidFill>
                <a:latin typeface="Verdana"/>
                <a:ea typeface="Verdana"/>
                <a:cs typeface="Verdana"/>
                <a:sym typeface="Verdana"/>
              </a:defRPr>
            </a:lvl1pPr>
            <a:lvl2pPr indent="0" lvl="1" marL="457200" marR="0" rtl="0" algn="ctr">
              <a:spcBef>
                <a:spcPts val="250"/>
              </a:spcBef>
              <a:spcAft>
                <a:spcPts val="0"/>
              </a:spcAft>
              <a:buClr>
                <a:schemeClr val="accent1"/>
              </a:buClr>
              <a:buSzPts val="2400"/>
              <a:buFont typeface="Verdana"/>
              <a:buNone/>
              <a:defRPr b="0" i="0" sz="2400" u="none" cap="none" strike="noStrike">
                <a:solidFill>
                  <a:schemeClr val="dk1"/>
                </a:solidFill>
                <a:latin typeface="Verdana"/>
                <a:ea typeface="Verdana"/>
                <a:cs typeface="Verdana"/>
                <a:sym typeface="Verdana"/>
              </a:defRPr>
            </a:lvl2pPr>
            <a:lvl3pPr indent="0" lvl="2" marL="914400" marR="0" rtl="0" algn="ctr">
              <a:spcBef>
                <a:spcPts val="250"/>
              </a:spcBef>
              <a:spcAft>
                <a:spcPts val="0"/>
              </a:spcAft>
              <a:buClr>
                <a:srgbClr val="EF323E"/>
              </a:buClr>
              <a:buSzPts val="2200"/>
              <a:buFont typeface="Noto Sans Symbols"/>
              <a:buNone/>
              <a:defRPr b="0" i="0" sz="2200" u="none" cap="none" strike="noStrike">
                <a:solidFill>
                  <a:schemeClr val="dk1"/>
                </a:solidFill>
                <a:latin typeface="Verdana"/>
                <a:ea typeface="Verdana"/>
                <a:cs typeface="Verdana"/>
                <a:sym typeface="Verdana"/>
              </a:defRPr>
            </a:lvl3pPr>
            <a:lvl4pPr indent="0" lvl="3" marL="1371600" marR="0" rtl="0" algn="ctr">
              <a:spcBef>
                <a:spcPts val="230"/>
              </a:spcBef>
              <a:spcAft>
                <a:spcPts val="0"/>
              </a:spcAft>
              <a:buClr>
                <a:srgbClr val="EF323E"/>
              </a:buClr>
              <a:buSzPts val="2128"/>
              <a:buFont typeface="Verdana"/>
              <a:buNone/>
              <a:defRPr b="0" i="0" sz="1900" u="none" cap="none" strike="noStrike">
                <a:solidFill>
                  <a:schemeClr val="dk1"/>
                </a:solidFill>
                <a:latin typeface="Verdana"/>
                <a:ea typeface="Verdana"/>
                <a:cs typeface="Verdana"/>
                <a:sym typeface="Verdana"/>
              </a:defRPr>
            </a:lvl4pPr>
            <a:lvl5pPr indent="0" lvl="4" marL="1828800" marR="0" rtl="0" algn="ctr">
              <a:spcBef>
                <a:spcPts val="250"/>
              </a:spcBef>
              <a:spcAft>
                <a:spcPts val="0"/>
              </a:spcAft>
              <a:buClr>
                <a:srgbClr val="4882BE"/>
              </a:buClr>
              <a:buSzPts val="1800"/>
              <a:buFont typeface="Noto Sans Symbols"/>
              <a:buNone/>
              <a:defRPr b="0" i="0" sz="1800" u="none" cap="none" strike="noStrike">
                <a:solidFill>
                  <a:schemeClr val="dk1"/>
                </a:solidFill>
                <a:latin typeface="Verdana"/>
                <a:ea typeface="Verdana"/>
                <a:cs typeface="Verdana"/>
                <a:sym typeface="Verdana"/>
              </a:defRPr>
            </a:lvl5pPr>
            <a:lvl6pPr indent="0" lvl="5" marL="2286000" marR="0" rtl="0" algn="ctr">
              <a:spcBef>
                <a:spcPts val="250"/>
              </a:spcBef>
              <a:spcAft>
                <a:spcPts val="0"/>
              </a:spcAft>
              <a:buClr>
                <a:srgbClr val="4882BE"/>
              </a:buClr>
              <a:buSzPts val="1700"/>
              <a:buFont typeface="Verdana"/>
              <a:buNone/>
              <a:defRPr b="0" i="0" sz="1700" u="none" cap="none" strike="noStrike">
                <a:solidFill>
                  <a:schemeClr val="dk1"/>
                </a:solidFill>
                <a:latin typeface="Verdana"/>
                <a:ea typeface="Verdana"/>
                <a:cs typeface="Verdana"/>
                <a:sym typeface="Verdana"/>
              </a:defRPr>
            </a:lvl6pPr>
            <a:lvl7pPr indent="0" lvl="6" marL="2743200" marR="0" rtl="0" algn="ctr">
              <a:spcBef>
                <a:spcPts val="255"/>
              </a:spcBef>
              <a:spcAft>
                <a:spcPts val="0"/>
              </a:spcAft>
              <a:buClr>
                <a:srgbClr val="4882BE"/>
              </a:buClr>
              <a:buSzPts val="1500"/>
              <a:buFont typeface="Noto Sans Symbols"/>
              <a:buNone/>
              <a:defRPr b="0" i="0" sz="1500" u="none" cap="none" strike="noStrike">
                <a:solidFill>
                  <a:schemeClr val="dk1"/>
                </a:solidFill>
                <a:latin typeface="Verdana"/>
                <a:ea typeface="Verdana"/>
                <a:cs typeface="Verdana"/>
                <a:sym typeface="Verdana"/>
              </a:defRPr>
            </a:lvl7pPr>
            <a:lvl8pPr indent="0" lvl="7" marL="3200400" marR="0" rtl="0" algn="ctr">
              <a:spcBef>
                <a:spcPts val="257"/>
              </a:spcBef>
              <a:spcAft>
                <a:spcPts val="0"/>
              </a:spcAft>
              <a:buClr>
                <a:srgbClr val="4882BE"/>
              </a:buClr>
              <a:buSzPts val="1500"/>
              <a:buFont typeface="Verdana"/>
              <a:buNone/>
              <a:defRPr b="0" i="0" sz="1500" u="none" cap="none" strike="noStrike">
                <a:solidFill>
                  <a:schemeClr val="dk1"/>
                </a:solidFill>
                <a:latin typeface="Verdana"/>
                <a:ea typeface="Verdana"/>
                <a:cs typeface="Verdana"/>
                <a:sym typeface="Verdana"/>
              </a:defRPr>
            </a:lvl8pPr>
            <a:lvl9pPr indent="0" lvl="8" marL="3657600" marR="0" rtl="0" algn="ctr">
              <a:spcBef>
                <a:spcPts val="255"/>
              </a:spcBef>
              <a:spcAft>
                <a:spcPts val="0"/>
              </a:spcAft>
              <a:buClr>
                <a:srgbClr val="4882BE"/>
              </a:buClr>
              <a:buSzPts val="1500"/>
              <a:buFont typeface="Noto Sans Symbols"/>
              <a:buNone/>
              <a:defRPr b="0" i="0" sz="1500" u="none" cap="none" strike="noStrike">
                <a:solidFill>
                  <a:schemeClr val="dk1"/>
                </a:solidFill>
                <a:latin typeface="Verdana"/>
                <a:ea typeface="Verdana"/>
                <a:cs typeface="Verdana"/>
                <a:sym typeface="Verdana"/>
              </a:defRPr>
            </a:lvl9pPr>
          </a:lstStyle>
          <a:p/>
        </p:txBody>
      </p:sp>
      <p:sp>
        <p:nvSpPr>
          <p:cNvPr id="22" name="Google Shape;22;p2"/>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1000" u="none" cap="none" strike="noStrike">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2"/>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000" u="none" cap="none" strike="noStrike">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2"/>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A5A298"/>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A5A298"/>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A5A298"/>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A5A298"/>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A5A298"/>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A5A298"/>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A5A298"/>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A5A298"/>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11"/>
          <p:cNvSpPr txBox="1"/>
          <p:nvPr>
            <p:ph type="title"/>
          </p:nvPr>
        </p:nvSpPr>
        <p:spPr>
          <a:xfrm>
            <a:off x="502920" y="4983480"/>
            <a:ext cx="8183880" cy="105156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3" name="Google Shape;83;p11"/>
          <p:cNvSpPr txBox="1"/>
          <p:nvPr>
            <p:ph idx="1" type="body"/>
          </p:nvPr>
        </p:nvSpPr>
        <p:spPr>
          <a:xfrm rot="5400000">
            <a:off x="2500884" y="-1467612"/>
            <a:ext cx="4187952" cy="8183880"/>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F323E"/>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30"/>
              </a:spcBef>
              <a:spcAft>
                <a:spcPts val="0"/>
              </a:spcAft>
              <a:buClr>
                <a:srgbClr val="EF323E"/>
              </a:buClr>
              <a:buSzPts val="2128"/>
              <a:buFont typeface="Verdana"/>
              <a:buChar char="◦"/>
              <a:defRPr b="0" i="0" sz="19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84" name="Google Shape;84;p11"/>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1"/>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11"/>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2"/>
          <p:cNvSpPr txBox="1"/>
          <p:nvPr>
            <p:ph type="title"/>
          </p:nvPr>
        </p:nvSpPr>
        <p:spPr>
          <a:xfrm rot="5400000">
            <a:off x="4991100" y="2171704"/>
            <a:ext cx="5257799" cy="1981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9" name="Google Shape;89;p12"/>
          <p:cNvSpPr txBox="1"/>
          <p:nvPr>
            <p:ph idx="1" type="body"/>
          </p:nvPr>
        </p:nvSpPr>
        <p:spPr>
          <a:xfrm rot="5400000">
            <a:off x="876300" y="190503"/>
            <a:ext cx="5257801" cy="5943600"/>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F323E"/>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30"/>
              </a:spcBef>
              <a:spcAft>
                <a:spcPts val="0"/>
              </a:spcAft>
              <a:buClr>
                <a:srgbClr val="EF323E"/>
              </a:buClr>
              <a:buSzPts val="2128"/>
              <a:buFont typeface="Verdana"/>
              <a:buChar char="◦"/>
              <a:defRPr b="0" i="0" sz="19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90" name="Google Shape;90;p12"/>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2"/>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 name="Google Shape;92;p12"/>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502920" y="4983480"/>
            <a:ext cx="8183880" cy="105156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Google Shape;27;p3"/>
          <p:cNvSpPr txBox="1"/>
          <p:nvPr>
            <p:ph idx="1" type="body"/>
          </p:nvPr>
        </p:nvSpPr>
        <p:spPr>
          <a:xfrm>
            <a:off x="502920" y="530352"/>
            <a:ext cx="8183880" cy="4187952"/>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F323E"/>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30"/>
              </a:spcBef>
              <a:spcAft>
                <a:spcPts val="0"/>
              </a:spcAft>
              <a:buClr>
                <a:srgbClr val="EF323E"/>
              </a:buClr>
              <a:buSzPts val="2128"/>
              <a:buFont typeface="Verdana"/>
              <a:buChar char="◦"/>
              <a:defRPr b="0" i="0" sz="19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28" name="Google Shape;28;p3"/>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3"/>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 name="Shape 31"/>
        <p:cNvGrpSpPr/>
        <p:nvPr/>
      </p:nvGrpSpPr>
      <p:grpSpPr>
        <a:xfrm>
          <a:off x="0" y="0"/>
          <a:ext cx="0" cy="0"/>
          <a:chOff x="0" y="0"/>
          <a:chExt cx="0" cy="0"/>
        </a:xfrm>
      </p:grpSpPr>
      <p:sp>
        <p:nvSpPr>
          <p:cNvPr id="32" name="Google Shape;32;p4"/>
          <p:cNvSpPr/>
          <p:nvPr/>
        </p:nvSpPr>
        <p:spPr>
          <a:xfrm>
            <a:off x="304800" y="329184"/>
            <a:ext cx="8532055"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sm" w="sm" type="none"/>
            <a:tailEnd len="sm" w="sm" type="none"/>
          </a:ln>
          <a:effectLst>
            <a:outerShdw blurRad="76200" rotWithShape="0" algn="tl" dir="5400000" dist="508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4"/>
          <p:cNvSpPr/>
          <p:nvPr/>
        </p:nvSpPr>
        <p:spPr>
          <a:xfrm>
            <a:off x="418596" y="434162"/>
            <a:ext cx="8306809" cy="4341329"/>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 name="Google Shape;34;p4"/>
          <p:cNvSpPr txBox="1"/>
          <p:nvPr>
            <p:ph type="title"/>
          </p:nvPr>
        </p:nvSpPr>
        <p:spPr>
          <a:xfrm>
            <a:off x="468344" y="4928616"/>
            <a:ext cx="8183880" cy="676656"/>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78766F"/>
              </a:buClr>
              <a:buSzPts val="1400"/>
              <a:buFont typeface="Verdana"/>
              <a:buNone/>
              <a:defRPr b="0" i="0" sz="3600" u="none" cap="none" strike="noStrike">
                <a:solidFill>
                  <a:srgbClr val="78766F"/>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4"/>
          <p:cNvSpPr txBox="1"/>
          <p:nvPr>
            <p:ph idx="1" type="body"/>
          </p:nvPr>
        </p:nvSpPr>
        <p:spPr>
          <a:xfrm>
            <a:off x="468344" y="5624484"/>
            <a:ext cx="8183880" cy="420624"/>
          </a:xfrm>
          <a:prstGeom prst="rect">
            <a:avLst/>
          </a:prstGeom>
          <a:noFill/>
          <a:ln>
            <a:noFill/>
          </a:ln>
        </p:spPr>
        <p:txBody>
          <a:bodyPr anchorCtr="0" anchor="t" bIns="91425" lIns="91425" spcFirstLastPara="1" rIns="91425" wrap="square" tIns="91425">
            <a:noAutofit/>
          </a:bodyPr>
          <a:lstStyle>
            <a:lvl1pPr indent="-228600" lvl="0" marL="457200" marR="36576" rtl="0" algn="l">
              <a:spcBef>
                <a:spcPts val="0"/>
              </a:spcBef>
              <a:spcAft>
                <a:spcPts val="0"/>
              </a:spcAft>
              <a:buClr>
                <a:schemeClr val="accent1"/>
              </a:buClr>
              <a:buSzPts val="2240"/>
              <a:buFont typeface="Noto Sans Symbols"/>
              <a:buNone/>
              <a:defRPr b="0" i="0" sz="1800" u="none" cap="none" strike="noStrike">
                <a:solidFill>
                  <a:srgbClr val="B75C00"/>
                </a:solidFill>
                <a:latin typeface="Verdana"/>
                <a:ea typeface="Verdana"/>
                <a:cs typeface="Verdana"/>
                <a:sym typeface="Verdana"/>
              </a:defRPr>
            </a:lvl1pPr>
            <a:lvl2pPr indent="-228600" lvl="1" marL="914400" marR="0" rtl="0" algn="l">
              <a:spcBef>
                <a:spcPts val="250"/>
              </a:spcBef>
              <a:spcAft>
                <a:spcPts val="0"/>
              </a:spcAft>
              <a:buClr>
                <a:schemeClr val="accent1"/>
              </a:buClr>
              <a:buSzPts val="2400"/>
              <a:buFont typeface="Verdana"/>
              <a:buNone/>
              <a:defRPr b="0" i="0" sz="1800" u="none" cap="none" strike="noStrike">
                <a:solidFill>
                  <a:srgbClr val="888888"/>
                </a:solidFill>
                <a:latin typeface="Verdana"/>
                <a:ea typeface="Verdana"/>
                <a:cs typeface="Verdana"/>
                <a:sym typeface="Verdana"/>
              </a:defRPr>
            </a:lvl2pPr>
            <a:lvl3pPr indent="-228600" lvl="2" marL="1371600" marR="0" rtl="0" algn="l">
              <a:spcBef>
                <a:spcPts val="250"/>
              </a:spcBef>
              <a:spcAft>
                <a:spcPts val="0"/>
              </a:spcAft>
              <a:buClr>
                <a:srgbClr val="EF323E"/>
              </a:buClr>
              <a:buSzPts val="2200"/>
              <a:buFont typeface="Noto Sans Symbols"/>
              <a:buNone/>
              <a:defRPr b="0" i="0" sz="1600" u="none" cap="none" strike="noStrike">
                <a:solidFill>
                  <a:srgbClr val="888888"/>
                </a:solidFill>
                <a:latin typeface="Verdana"/>
                <a:ea typeface="Verdana"/>
                <a:cs typeface="Verdana"/>
                <a:sym typeface="Verdana"/>
              </a:defRPr>
            </a:lvl3pPr>
            <a:lvl4pPr indent="-228600" lvl="3" marL="1828800" marR="0" rtl="0" algn="l">
              <a:spcBef>
                <a:spcPts val="230"/>
              </a:spcBef>
              <a:spcAft>
                <a:spcPts val="0"/>
              </a:spcAft>
              <a:buClr>
                <a:srgbClr val="EF323E"/>
              </a:buClr>
              <a:buSzPts val="2128"/>
              <a:buFont typeface="Verdana"/>
              <a:buNone/>
              <a:defRPr b="0" i="0" sz="1400" u="none" cap="none" strike="noStrike">
                <a:solidFill>
                  <a:srgbClr val="888888"/>
                </a:solidFill>
                <a:latin typeface="Verdana"/>
                <a:ea typeface="Verdana"/>
                <a:cs typeface="Verdana"/>
                <a:sym typeface="Verdana"/>
              </a:defRPr>
            </a:lvl4pPr>
            <a:lvl5pPr indent="-228600" lvl="4" marL="2286000" marR="0" rtl="0" algn="l">
              <a:spcBef>
                <a:spcPts val="250"/>
              </a:spcBef>
              <a:spcAft>
                <a:spcPts val="0"/>
              </a:spcAft>
              <a:buClr>
                <a:srgbClr val="4882BE"/>
              </a:buClr>
              <a:buSzPts val="1800"/>
              <a:buFont typeface="Noto Sans Symbols"/>
              <a:buNone/>
              <a:defRPr b="0" i="0" sz="1400" u="none" cap="none" strike="noStrike">
                <a:solidFill>
                  <a:srgbClr val="888888"/>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6" name="Google Shape;36;p4"/>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4"/>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502920" y="4985590"/>
            <a:ext cx="8183880" cy="105156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Google Shape;41;p5"/>
          <p:cNvSpPr txBox="1"/>
          <p:nvPr>
            <p:ph idx="1" type="body"/>
          </p:nvPr>
        </p:nvSpPr>
        <p:spPr>
          <a:xfrm>
            <a:off x="514352" y="530352"/>
            <a:ext cx="3931920" cy="438912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250"/>
              </a:spcBef>
              <a:spcAft>
                <a:spcPts val="0"/>
              </a:spcAft>
              <a:buClr>
                <a:schemeClr val="accent1"/>
              </a:buClr>
              <a:buSzPts val="2080"/>
              <a:buFont typeface="Noto Sans Symbols"/>
              <a:buChar char="●"/>
              <a:defRPr b="0" i="0" sz="2600" u="none" cap="none" strike="noStrike">
                <a:solidFill>
                  <a:schemeClr val="dk1"/>
                </a:solidFill>
                <a:latin typeface="Verdana"/>
                <a:ea typeface="Verdana"/>
                <a:cs typeface="Verdana"/>
                <a:sym typeface="Verdana"/>
              </a:defRPr>
            </a:lvl1pPr>
            <a:lvl2pPr indent="-368300" lvl="1" marL="914400" marR="0" rtl="0" algn="l">
              <a:spcBef>
                <a:spcPts val="250"/>
              </a:spcBef>
              <a:spcAft>
                <a:spcPts val="0"/>
              </a:spcAft>
              <a:buClr>
                <a:schemeClr val="accent1"/>
              </a:buClr>
              <a:buSzPts val="2200"/>
              <a:buFont typeface="Verdana"/>
              <a:buChar char="◦"/>
              <a:defRPr b="0" i="0" sz="2200" u="none" cap="none" strike="noStrike">
                <a:solidFill>
                  <a:schemeClr val="dk1"/>
                </a:solidFill>
                <a:latin typeface="Verdana"/>
                <a:ea typeface="Verdana"/>
                <a:cs typeface="Verdana"/>
                <a:sym typeface="Verdana"/>
              </a:defRPr>
            </a:lvl2pPr>
            <a:lvl3pPr indent="-355600" lvl="2" marL="1371600" marR="0" rtl="0" algn="l">
              <a:spcBef>
                <a:spcPts val="250"/>
              </a:spcBef>
              <a:spcAft>
                <a:spcPts val="0"/>
              </a:spcAft>
              <a:buClr>
                <a:srgbClr val="EF323E"/>
              </a:buClr>
              <a:buSzPts val="2000"/>
              <a:buFont typeface="Noto Sans Symbols"/>
              <a:buChar char="⚫"/>
              <a:defRPr b="0" i="0" sz="2000" u="none" cap="none" strike="noStrike">
                <a:solidFill>
                  <a:schemeClr val="dk1"/>
                </a:solidFill>
                <a:latin typeface="Verdana"/>
                <a:ea typeface="Verdana"/>
                <a:cs typeface="Verdana"/>
                <a:sym typeface="Verdana"/>
              </a:defRPr>
            </a:lvl3pPr>
            <a:lvl4pPr indent="-356616" lvl="3" marL="1828800" marR="0" rtl="0" algn="l">
              <a:spcBef>
                <a:spcPts val="230"/>
              </a:spcBef>
              <a:spcAft>
                <a:spcPts val="0"/>
              </a:spcAft>
              <a:buClr>
                <a:srgbClr val="EF323E"/>
              </a:buClr>
              <a:buSzPts val="2016"/>
              <a:buFont typeface="Verdana"/>
              <a:buChar char="◦"/>
              <a:defRPr b="0" i="0" sz="18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2" name="Google Shape;42;p5"/>
          <p:cNvSpPr txBox="1"/>
          <p:nvPr>
            <p:ph idx="2" type="body"/>
          </p:nvPr>
        </p:nvSpPr>
        <p:spPr>
          <a:xfrm>
            <a:off x="4755360" y="530352"/>
            <a:ext cx="3931920" cy="4389120"/>
          </a:xfrm>
          <a:prstGeom prst="rect">
            <a:avLst/>
          </a:prstGeom>
          <a:noFill/>
          <a:ln>
            <a:noFill/>
          </a:ln>
        </p:spPr>
        <p:txBody>
          <a:bodyPr anchorCtr="0" anchor="t" bIns="91425" lIns="91425" spcFirstLastPara="1" rIns="91425" wrap="square" tIns="91425">
            <a:noAutofit/>
          </a:bodyPr>
          <a:lstStyle>
            <a:lvl1pPr indent="-360680" lvl="0" marL="457200" marR="0" rtl="0" algn="l">
              <a:spcBef>
                <a:spcPts val="250"/>
              </a:spcBef>
              <a:spcAft>
                <a:spcPts val="0"/>
              </a:spcAft>
              <a:buClr>
                <a:schemeClr val="accent1"/>
              </a:buClr>
              <a:buSzPts val="2080"/>
              <a:buFont typeface="Noto Sans Symbols"/>
              <a:buChar char="●"/>
              <a:defRPr b="0" i="0" sz="2600" u="none" cap="none" strike="noStrike">
                <a:solidFill>
                  <a:schemeClr val="dk1"/>
                </a:solidFill>
                <a:latin typeface="Verdana"/>
                <a:ea typeface="Verdana"/>
                <a:cs typeface="Verdana"/>
                <a:sym typeface="Verdana"/>
              </a:defRPr>
            </a:lvl1pPr>
            <a:lvl2pPr indent="-368300" lvl="1" marL="914400" marR="0" rtl="0" algn="l">
              <a:spcBef>
                <a:spcPts val="250"/>
              </a:spcBef>
              <a:spcAft>
                <a:spcPts val="0"/>
              </a:spcAft>
              <a:buClr>
                <a:schemeClr val="accent1"/>
              </a:buClr>
              <a:buSzPts val="2200"/>
              <a:buFont typeface="Verdana"/>
              <a:buChar char="◦"/>
              <a:defRPr b="0" i="0" sz="2200" u="none" cap="none" strike="noStrike">
                <a:solidFill>
                  <a:schemeClr val="dk1"/>
                </a:solidFill>
                <a:latin typeface="Verdana"/>
                <a:ea typeface="Verdana"/>
                <a:cs typeface="Verdana"/>
                <a:sym typeface="Verdana"/>
              </a:defRPr>
            </a:lvl2pPr>
            <a:lvl3pPr indent="-355600" lvl="2" marL="1371600" marR="0" rtl="0" algn="l">
              <a:spcBef>
                <a:spcPts val="250"/>
              </a:spcBef>
              <a:spcAft>
                <a:spcPts val="0"/>
              </a:spcAft>
              <a:buClr>
                <a:srgbClr val="EF323E"/>
              </a:buClr>
              <a:buSzPts val="2000"/>
              <a:buFont typeface="Noto Sans Symbols"/>
              <a:buChar char="⚫"/>
              <a:defRPr b="0" i="0" sz="2000" u="none" cap="none" strike="noStrike">
                <a:solidFill>
                  <a:schemeClr val="dk1"/>
                </a:solidFill>
                <a:latin typeface="Verdana"/>
                <a:ea typeface="Verdana"/>
                <a:cs typeface="Verdana"/>
                <a:sym typeface="Verdana"/>
              </a:defRPr>
            </a:lvl3pPr>
            <a:lvl4pPr indent="-356616" lvl="3" marL="1828800" marR="0" rtl="0" algn="l">
              <a:spcBef>
                <a:spcPts val="230"/>
              </a:spcBef>
              <a:spcAft>
                <a:spcPts val="0"/>
              </a:spcAft>
              <a:buClr>
                <a:srgbClr val="EF323E"/>
              </a:buClr>
              <a:buSzPts val="2016"/>
              <a:buFont typeface="Verdana"/>
              <a:buChar char="◦"/>
              <a:defRPr b="0" i="0" sz="18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3" name="Google Shape;43;p5"/>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5"/>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5"/>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502920" y="4983480"/>
            <a:ext cx="8183880" cy="105156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8" name="Google Shape;48;p6"/>
          <p:cNvSpPr txBox="1"/>
          <p:nvPr>
            <p:ph idx="1" type="body"/>
          </p:nvPr>
        </p:nvSpPr>
        <p:spPr>
          <a:xfrm>
            <a:off x="607224" y="579438"/>
            <a:ext cx="3931920" cy="79216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250"/>
              </a:spcBef>
              <a:spcAft>
                <a:spcPts val="0"/>
              </a:spcAft>
              <a:buClr>
                <a:schemeClr val="accent1"/>
              </a:buClr>
              <a:buSzPts val="2240"/>
              <a:buFont typeface="Noto Sans Symbols"/>
              <a:buNone/>
              <a:defRPr b="1" i="0" sz="2400" u="none" cap="none" strike="noStrike">
                <a:solidFill>
                  <a:schemeClr val="dk1"/>
                </a:solidFill>
                <a:latin typeface="Verdana"/>
                <a:ea typeface="Verdana"/>
                <a:cs typeface="Verdana"/>
                <a:sym typeface="Verdana"/>
              </a:defRPr>
            </a:lvl1pPr>
            <a:lvl2pPr indent="-228600" lvl="1" marL="914400" marR="0" rtl="0" algn="l">
              <a:spcBef>
                <a:spcPts val="250"/>
              </a:spcBef>
              <a:spcAft>
                <a:spcPts val="0"/>
              </a:spcAft>
              <a:buClr>
                <a:schemeClr val="accent1"/>
              </a:buClr>
              <a:buSzPts val="2400"/>
              <a:buFont typeface="Verdana"/>
              <a:buNone/>
              <a:defRPr b="1" i="0" sz="2000" u="none" cap="none" strike="noStrike">
                <a:solidFill>
                  <a:schemeClr val="dk1"/>
                </a:solidFill>
                <a:latin typeface="Verdana"/>
                <a:ea typeface="Verdana"/>
                <a:cs typeface="Verdana"/>
                <a:sym typeface="Verdana"/>
              </a:defRPr>
            </a:lvl2pPr>
            <a:lvl3pPr indent="-228600" lvl="2" marL="1371600" marR="0" rtl="0" algn="l">
              <a:spcBef>
                <a:spcPts val="250"/>
              </a:spcBef>
              <a:spcAft>
                <a:spcPts val="0"/>
              </a:spcAft>
              <a:buClr>
                <a:srgbClr val="EF323E"/>
              </a:buClr>
              <a:buSzPts val="2200"/>
              <a:buFont typeface="Noto Sans Symbols"/>
              <a:buNone/>
              <a:defRPr b="1" i="0" sz="1800" u="none" cap="none" strike="noStrike">
                <a:solidFill>
                  <a:schemeClr val="dk1"/>
                </a:solidFill>
                <a:latin typeface="Verdana"/>
                <a:ea typeface="Verdana"/>
                <a:cs typeface="Verdana"/>
                <a:sym typeface="Verdana"/>
              </a:defRPr>
            </a:lvl3pPr>
            <a:lvl4pPr indent="-228600" lvl="3" marL="1828800" marR="0" rtl="0" algn="l">
              <a:spcBef>
                <a:spcPts val="230"/>
              </a:spcBef>
              <a:spcAft>
                <a:spcPts val="0"/>
              </a:spcAft>
              <a:buClr>
                <a:srgbClr val="EF323E"/>
              </a:buClr>
              <a:buSzPts val="2128"/>
              <a:buFont typeface="Verdana"/>
              <a:buNone/>
              <a:defRPr b="1" i="0" sz="1600" u="none" cap="none" strike="noStrike">
                <a:solidFill>
                  <a:schemeClr val="dk1"/>
                </a:solidFill>
                <a:latin typeface="Verdana"/>
                <a:ea typeface="Verdana"/>
                <a:cs typeface="Verdana"/>
                <a:sym typeface="Verdana"/>
              </a:defRPr>
            </a:lvl4pPr>
            <a:lvl5pPr indent="-228600" lvl="4" marL="2286000" marR="0" rtl="0" algn="l">
              <a:spcBef>
                <a:spcPts val="250"/>
              </a:spcBef>
              <a:spcAft>
                <a:spcPts val="0"/>
              </a:spcAft>
              <a:buClr>
                <a:srgbClr val="4882BE"/>
              </a:buClr>
              <a:buSzPts val="1800"/>
              <a:buFont typeface="Noto Sans Symbols"/>
              <a:buNone/>
              <a:defRPr b="1" i="0" sz="16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49" name="Google Shape;49;p6"/>
          <p:cNvSpPr txBox="1"/>
          <p:nvPr>
            <p:ph idx="2" type="body"/>
          </p:nvPr>
        </p:nvSpPr>
        <p:spPr>
          <a:xfrm>
            <a:off x="4652169" y="579438"/>
            <a:ext cx="3931920" cy="79216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250"/>
              </a:spcBef>
              <a:spcAft>
                <a:spcPts val="0"/>
              </a:spcAft>
              <a:buClr>
                <a:schemeClr val="accent1"/>
              </a:buClr>
              <a:buSzPts val="2240"/>
              <a:buFont typeface="Noto Sans Symbols"/>
              <a:buNone/>
              <a:defRPr b="1" i="0" sz="2400" u="none" cap="none" strike="noStrike">
                <a:solidFill>
                  <a:schemeClr val="dk1"/>
                </a:solidFill>
                <a:latin typeface="Verdana"/>
                <a:ea typeface="Verdana"/>
                <a:cs typeface="Verdana"/>
                <a:sym typeface="Verdana"/>
              </a:defRPr>
            </a:lvl1pPr>
            <a:lvl2pPr indent="-228600" lvl="1" marL="914400" marR="0" rtl="0" algn="l">
              <a:spcBef>
                <a:spcPts val="250"/>
              </a:spcBef>
              <a:spcAft>
                <a:spcPts val="0"/>
              </a:spcAft>
              <a:buClr>
                <a:schemeClr val="accent1"/>
              </a:buClr>
              <a:buSzPts val="2400"/>
              <a:buFont typeface="Verdana"/>
              <a:buNone/>
              <a:defRPr b="1" i="0" sz="2000" u="none" cap="none" strike="noStrike">
                <a:solidFill>
                  <a:schemeClr val="dk1"/>
                </a:solidFill>
                <a:latin typeface="Verdana"/>
                <a:ea typeface="Verdana"/>
                <a:cs typeface="Verdana"/>
                <a:sym typeface="Verdana"/>
              </a:defRPr>
            </a:lvl2pPr>
            <a:lvl3pPr indent="-228600" lvl="2" marL="1371600" marR="0" rtl="0" algn="l">
              <a:spcBef>
                <a:spcPts val="250"/>
              </a:spcBef>
              <a:spcAft>
                <a:spcPts val="0"/>
              </a:spcAft>
              <a:buClr>
                <a:srgbClr val="EF323E"/>
              </a:buClr>
              <a:buSzPts val="2200"/>
              <a:buFont typeface="Noto Sans Symbols"/>
              <a:buNone/>
              <a:defRPr b="1" i="0" sz="1800" u="none" cap="none" strike="noStrike">
                <a:solidFill>
                  <a:schemeClr val="dk1"/>
                </a:solidFill>
                <a:latin typeface="Verdana"/>
                <a:ea typeface="Verdana"/>
                <a:cs typeface="Verdana"/>
                <a:sym typeface="Verdana"/>
              </a:defRPr>
            </a:lvl3pPr>
            <a:lvl4pPr indent="-228600" lvl="3" marL="1828800" marR="0" rtl="0" algn="l">
              <a:spcBef>
                <a:spcPts val="230"/>
              </a:spcBef>
              <a:spcAft>
                <a:spcPts val="0"/>
              </a:spcAft>
              <a:buClr>
                <a:srgbClr val="EF323E"/>
              </a:buClr>
              <a:buSzPts val="2128"/>
              <a:buFont typeface="Verdana"/>
              <a:buNone/>
              <a:defRPr b="1" i="0" sz="1600" u="none" cap="none" strike="noStrike">
                <a:solidFill>
                  <a:schemeClr val="dk1"/>
                </a:solidFill>
                <a:latin typeface="Verdana"/>
                <a:ea typeface="Verdana"/>
                <a:cs typeface="Verdana"/>
                <a:sym typeface="Verdana"/>
              </a:defRPr>
            </a:lvl4pPr>
            <a:lvl5pPr indent="-228600" lvl="4" marL="2286000" marR="0" rtl="0" algn="l">
              <a:spcBef>
                <a:spcPts val="250"/>
              </a:spcBef>
              <a:spcAft>
                <a:spcPts val="0"/>
              </a:spcAft>
              <a:buClr>
                <a:srgbClr val="4882BE"/>
              </a:buClr>
              <a:buSzPts val="1800"/>
              <a:buFont typeface="Noto Sans Symbols"/>
              <a:buNone/>
              <a:defRPr b="1" i="0" sz="16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50" name="Google Shape;50;p6"/>
          <p:cNvSpPr txBox="1"/>
          <p:nvPr>
            <p:ph idx="3" type="body"/>
          </p:nvPr>
        </p:nvSpPr>
        <p:spPr>
          <a:xfrm>
            <a:off x="607224" y="1447800"/>
            <a:ext cx="3931920" cy="3489960"/>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250"/>
              </a:spcBef>
              <a:spcAft>
                <a:spcPts val="0"/>
              </a:spcAft>
              <a:buClr>
                <a:schemeClr val="accent1"/>
              </a:buClr>
              <a:buSzPts val="192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250"/>
              </a:spcBef>
              <a:spcAft>
                <a:spcPts val="0"/>
              </a:spcAft>
              <a:buClr>
                <a:schemeClr val="accent1"/>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250"/>
              </a:spcBef>
              <a:spcAft>
                <a:spcPts val="0"/>
              </a:spcAft>
              <a:buClr>
                <a:srgbClr val="EF323E"/>
              </a:buClr>
              <a:buSzPts val="1800"/>
              <a:buFont typeface="Noto Sans Symbols"/>
              <a:buChar char="⚫"/>
              <a:defRPr b="0" i="0" sz="1800" u="none" cap="none" strike="noStrike">
                <a:solidFill>
                  <a:schemeClr val="dk1"/>
                </a:solidFill>
                <a:latin typeface="Verdana"/>
                <a:ea typeface="Verdana"/>
                <a:cs typeface="Verdana"/>
                <a:sym typeface="Verdana"/>
              </a:defRPr>
            </a:lvl3pPr>
            <a:lvl4pPr indent="-342392" lvl="3" marL="1828800" marR="0" rtl="0" algn="l">
              <a:spcBef>
                <a:spcPts val="230"/>
              </a:spcBef>
              <a:spcAft>
                <a:spcPts val="0"/>
              </a:spcAft>
              <a:buClr>
                <a:srgbClr val="EF323E"/>
              </a:buClr>
              <a:buSzPts val="1792"/>
              <a:buFont typeface="Verdana"/>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250"/>
              </a:spcBef>
              <a:spcAft>
                <a:spcPts val="0"/>
              </a:spcAft>
              <a:buClr>
                <a:srgbClr val="4882BE"/>
              </a:buClr>
              <a:buSzPts val="1600"/>
              <a:buFont typeface="Noto Sans Symbols"/>
              <a:buChar char="⚫"/>
              <a:defRPr b="0" i="0" sz="16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51" name="Google Shape;51;p6"/>
          <p:cNvSpPr txBox="1"/>
          <p:nvPr>
            <p:ph idx="4" type="body"/>
          </p:nvPr>
        </p:nvSpPr>
        <p:spPr>
          <a:xfrm>
            <a:off x="4652169" y="1447800"/>
            <a:ext cx="3931920" cy="3489960"/>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250"/>
              </a:spcBef>
              <a:spcAft>
                <a:spcPts val="0"/>
              </a:spcAft>
              <a:buClr>
                <a:schemeClr val="accent1"/>
              </a:buClr>
              <a:buSzPts val="192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250"/>
              </a:spcBef>
              <a:spcAft>
                <a:spcPts val="0"/>
              </a:spcAft>
              <a:buClr>
                <a:schemeClr val="accent1"/>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250"/>
              </a:spcBef>
              <a:spcAft>
                <a:spcPts val="0"/>
              </a:spcAft>
              <a:buClr>
                <a:srgbClr val="EF323E"/>
              </a:buClr>
              <a:buSzPts val="1800"/>
              <a:buFont typeface="Noto Sans Symbols"/>
              <a:buChar char="⚫"/>
              <a:defRPr b="0" i="0" sz="1800" u="none" cap="none" strike="noStrike">
                <a:solidFill>
                  <a:schemeClr val="dk1"/>
                </a:solidFill>
                <a:latin typeface="Verdana"/>
                <a:ea typeface="Verdana"/>
                <a:cs typeface="Verdana"/>
                <a:sym typeface="Verdana"/>
              </a:defRPr>
            </a:lvl3pPr>
            <a:lvl4pPr indent="-342392" lvl="3" marL="1828800" marR="0" rtl="0" algn="l">
              <a:spcBef>
                <a:spcPts val="230"/>
              </a:spcBef>
              <a:spcAft>
                <a:spcPts val="0"/>
              </a:spcAft>
              <a:buClr>
                <a:srgbClr val="EF323E"/>
              </a:buClr>
              <a:buSzPts val="1792"/>
              <a:buFont typeface="Verdana"/>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250"/>
              </a:spcBef>
              <a:spcAft>
                <a:spcPts val="0"/>
              </a:spcAft>
              <a:buClr>
                <a:srgbClr val="4882BE"/>
              </a:buClr>
              <a:buSzPts val="1600"/>
              <a:buFont typeface="Noto Sans Symbols"/>
              <a:buChar char="⚫"/>
              <a:defRPr b="0" i="0" sz="16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52" name="Google Shape;52;p6"/>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6"/>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6"/>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502920" y="4985590"/>
            <a:ext cx="8183880" cy="105156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7" name="Google Shape;57;p7"/>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7"/>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7"/>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0" name="Shape 60"/>
        <p:cNvGrpSpPr/>
        <p:nvPr/>
      </p:nvGrpSpPr>
      <p:grpSpPr>
        <a:xfrm>
          <a:off x="0" y="0"/>
          <a:ext cx="0" cy="0"/>
          <a:chOff x="0" y="0"/>
          <a:chExt cx="0" cy="0"/>
        </a:xfrm>
      </p:grpSpPr>
      <p:sp>
        <p:nvSpPr>
          <p:cNvPr id="61" name="Google Shape;61;p8"/>
          <p:cNvSpPr/>
          <p:nvPr/>
        </p:nvSpPr>
        <p:spPr>
          <a:xfrm>
            <a:off x="304800" y="329184"/>
            <a:ext cx="8532055"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sm" w="sm" type="none"/>
            <a:tailEnd len="sm" w="sm" type="none"/>
          </a:ln>
          <a:effectLst>
            <a:outerShdw blurRad="76200" rotWithShape="0" algn="tl" dir="5400000" dist="508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 name="Google Shape;62;p8"/>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8"/>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8"/>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5538784" y="533400"/>
            <a:ext cx="2971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1"/>
              </a:buClr>
              <a:buSzPts val="1400"/>
              <a:buFont typeface="Verdana"/>
              <a:buNone/>
              <a:defRPr b="1" i="0" sz="2200" u="none" cap="none" strike="noStrike">
                <a:solidFill>
                  <a:schemeClr val="accent1"/>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Google Shape;67;p9"/>
          <p:cNvSpPr txBox="1"/>
          <p:nvPr>
            <p:ph idx="1" type="body"/>
          </p:nvPr>
        </p:nvSpPr>
        <p:spPr>
          <a:xfrm>
            <a:off x="5538847" y="1447802"/>
            <a:ext cx="2971800" cy="4206112"/>
          </a:xfrm>
          <a:prstGeom prst="rect">
            <a:avLst/>
          </a:prstGeom>
          <a:noFill/>
          <a:ln>
            <a:noFill/>
          </a:ln>
        </p:spPr>
        <p:txBody>
          <a:bodyPr anchorCtr="0" anchor="t" bIns="91425" lIns="91425" spcFirstLastPara="1" rIns="91425" wrap="square" tIns="91425">
            <a:noAutofit/>
          </a:bodyPr>
          <a:lstStyle>
            <a:lvl1pPr indent="-228600" lvl="0" marL="457200" marR="18288" rtl="0" algn="l">
              <a:spcBef>
                <a:spcPts val="0"/>
              </a:spcBef>
              <a:spcAft>
                <a:spcPts val="0"/>
              </a:spcAft>
              <a:buClr>
                <a:schemeClr val="accent1"/>
              </a:buClr>
              <a:buSzPts val="2240"/>
              <a:buFont typeface="Noto Sans Symbols"/>
              <a:buNone/>
              <a:defRPr b="0" i="0" sz="1400" u="none" cap="none" strike="noStrike">
                <a:solidFill>
                  <a:schemeClr val="dk1"/>
                </a:solidFill>
                <a:latin typeface="Verdana"/>
                <a:ea typeface="Verdana"/>
                <a:cs typeface="Verdana"/>
                <a:sym typeface="Verdana"/>
              </a:defRPr>
            </a:lvl1pPr>
            <a:lvl2pPr indent="-228600" lvl="1" marL="914400" marR="0" rtl="0" algn="l">
              <a:spcBef>
                <a:spcPts val="250"/>
              </a:spcBef>
              <a:spcAft>
                <a:spcPts val="0"/>
              </a:spcAft>
              <a:buClr>
                <a:schemeClr val="accent1"/>
              </a:buClr>
              <a:buSzPts val="2400"/>
              <a:buFont typeface="Verdana"/>
              <a:buNone/>
              <a:defRPr b="0" i="0" sz="1200" u="none" cap="none" strike="noStrike">
                <a:solidFill>
                  <a:schemeClr val="dk1"/>
                </a:solidFill>
                <a:latin typeface="Verdana"/>
                <a:ea typeface="Verdana"/>
                <a:cs typeface="Verdana"/>
                <a:sym typeface="Verdana"/>
              </a:defRPr>
            </a:lvl2pPr>
            <a:lvl3pPr indent="-228600" lvl="2" marL="1371600" marR="0" rtl="0" algn="l">
              <a:spcBef>
                <a:spcPts val="250"/>
              </a:spcBef>
              <a:spcAft>
                <a:spcPts val="0"/>
              </a:spcAft>
              <a:buClr>
                <a:srgbClr val="EF323E"/>
              </a:buClr>
              <a:buSzPts val="2200"/>
              <a:buFont typeface="Noto Sans Symbols"/>
              <a:buNone/>
              <a:defRPr b="0" i="0" sz="1000" u="none" cap="none" strike="noStrike">
                <a:solidFill>
                  <a:schemeClr val="dk1"/>
                </a:solidFill>
                <a:latin typeface="Verdana"/>
                <a:ea typeface="Verdana"/>
                <a:cs typeface="Verdana"/>
                <a:sym typeface="Verdana"/>
              </a:defRPr>
            </a:lvl3pPr>
            <a:lvl4pPr indent="-228600" lvl="3" marL="1828800" marR="0" rtl="0" algn="l">
              <a:spcBef>
                <a:spcPts val="230"/>
              </a:spcBef>
              <a:spcAft>
                <a:spcPts val="0"/>
              </a:spcAft>
              <a:buClr>
                <a:srgbClr val="EF323E"/>
              </a:buClr>
              <a:buSzPts val="2128"/>
              <a:buFont typeface="Verdana"/>
              <a:buNone/>
              <a:defRPr b="0" i="0" sz="900" u="none" cap="none" strike="noStrike">
                <a:solidFill>
                  <a:schemeClr val="dk1"/>
                </a:solidFill>
                <a:latin typeface="Verdana"/>
                <a:ea typeface="Verdana"/>
                <a:cs typeface="Verdana"/>
                <a:sym typeface="Verdana"/>
              </a:defRPr>
            </a:lvl4pPr>
            <a:lvl5pPr indent="-228600" lvl="4" marL="2286000" marR="0" rtl="0" algn="l">
              <a:spcBef>
                <a:spcPts val="250"/>
              </a:spcBef>
              <a:spcAft>
                <a:spcPts val="0"/>
              </a:spcAft>
              <a:buClr>
                <a:srgbClr val="4882BE"/>
              </a:buClr>
              <a:buSzPts val="1800"/>
              <a:buFont typeface="Noto Sans Symbols"/>
              <a:buNone/>
              <a:defRPr b="0" i="0" sz="9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68" name="Google Shape;68;p9"/>
          <p:cNvSpPr txBox="1"/>
          <p:nvPr>
            <p:ph idx="2" type="body"/>
          </p:nvPr>
        </p:nvSpPr>
        <p:spPr>
          <a:xfrm>
            <a:off x="761372" y="930144"/>
            <a:ext cx="4626159" cy="4724402"/>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93700" lvl="1" marL="914400" marR="0" rtl="0" algn="l">
              <a:spcBef>
                <a:spcPts val="250"/>
              </a:spcBef>
              <a:spcAft>
                <a:spcPts val="0"/>
              </a:spcAft>
              <a:buClr>
                <a:schemeClr val="accent1"/>
              </a:buClr>
              <a:buSzPts val="2600"/>
              <a:buFont typeface="Verdana"/>
              <a:buChar char="◦"/>
              <a:defRPr b="0" i="0" sz="2600" u="none" cap="none" strike="noStrike">
                <a:solidFill>
                  <a:schemeClr val="dk1"/>
                </a:solidFill>
                <a:latin typeface="Verdana"/>
                <a:ea typeface="Verdana"/>
                <a:cs typeface="Verdana"/>
                <a:sym typeface="Verdana"/>
              </a:defRPr>
            </a:lvl2pPr>
            <a:lvl3pPr indent="-381000" lvl="2" marL="1371600" marR="0" rtl="0" algn="l">
              <a:spcBef>
                <a:spcPts val="250"/>
              </a:spcBef>
              <a:spcAft>
                <a:spcPts val="0"/>
              </a:spcAft>
              <a:buClr>
                <a:srgbClr val="EF323E"/>
              </a:buClr>
              <a:buSzPts val="2400"/>
              <a:buFont typeface="Noto Sans Symbols"/>
              <a:buChar char="⚫"/>
              <a:defRPr b="0" i="0" sz="2400" u="none" cap="none" strike="noStrike">
                <a:solidFill>
                  <a:schemeClr val="dk1"/>
                </a:solidFill>
                <a:latin typeface="Verdana"/>
                <a:ea typeface="Verdana"/>
                <a:cs typeface="Verdana"/>
                <a:sym typeface="Verdana"/>
              </a:defRPr>
            </a:lvl3pPr>
            <a:lvl4pPr indent="-370839" lvl="3" marL="1828800" marR="0" rtl="0" algn="l">
              <a:spcBef>
                <a:spcPts val="230"/>
              </a:spcBef>
              <a:spcAft>
                <a:spcPts val="0"/>
              </a:spcAft>
              <a:buClr>
                <a:srgbClr val="EF323E"/>
              </a:buClr>
              <a:buSzPts val="2240"/>
              <a:buFont typeface="Verdana"/>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250"/>
              </a:spcBef>
              <a:spcAft>
                <a:spcPts val="0"/>
              </a:spcAft>
              <a:buClr>
                <a:srgbClr val="4882BE"/>
              </a:buClr>
              <a:buSzPts val="2000"/>
              <a:buFont typeface="Noto Sans Symbols"/>
              <a:buChar char="⚫"/>
              <a:defRPr b="0" i="0" sz="2000" u="none" cap="none" strike="noStrike">
                <a:solidFill>
                  <a:schemeClr val="dk1"/>
                </a:solidFill>
                <a:latin typeface="Verdana"/>
                <a:ea typeface="Verdana"/>
                <a:cs typeface="Verdana"/>
                <a:sym typeface="Verdana"/>
              </a:defRPr>
            </a:lvl5pPr>
            <a:lvl6pPr indent="-228600" lvl="5" marL="2743200" marR="0" rtl="0" algn="l">
              <a:spcBef>
                <a:spcPts val="250"/>
              </a:spcBef>
              <a:spcAft>
                <a:spcPts val="0"/>
              </a:spcAft>
              <a:buClr>
                <a:srgbClr val="4882BE"/>
              </a:buClr>
              <a:buSzPts val="1700"/>
              <a:buFont typeface="Verdana"/>
              <a:buNone/>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69" name="Google Shape;69;p9"/>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9"/>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9"/>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10"/>
          <p:cNvSpPr/>
          <p:nvPr/>
        </p:nvSpPr>
        <p:spPr>
          <a:xfrm>
            <a:off x="304800" y="329184"/>
            <a:ext cx="8532055"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sm" w="sm" type="none"/>
            <a:tailEnd len="sm" w="sm" type="none"/>
          </a:ln>
          <a:effectLst>
            <a:outerShdw blurRad="76200" rotWithShape="0" algn="tl" dir="5400000" dist="508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10"/>
          <p:cNvSpPr/>
          <p:nvPr/>
        </p:nvSpPr>
        <p:spPr>
          <a:xfrm>
            <a:off x="6400800" y="434162"/>
            <a:ext cx="2324605" cy="4343400"/>
          </a:xfrm>
          <a:prstGeom prst="round1Rect">
            <a:avLst>
              <a:gd fmla="val 2748" name="adj"/>
            </a:avLst>
          </a:prstGeom>
          <a:solidFill>
            <a:srgbClr val="1C1C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10"/>
          <p:cNvSpPr txBox="1"/>
          <p:nvPr>
            <p:ph type="title"/>
          </p:nvPr>
        </p:nvSpPr>
        <p:spPr>
          <a:xfrm>
            <a:off x="457200" y="5012056"/>
            <a:ext cx="8229600" cy="105156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78766F"/>
              </a:buClr>
              <a:buSzPts val="1400"/>
              <a:buFont typeface="Verdana"/>
              <a:buNone/>
              <a:defRPr b="0" i="0" sz="3600" u="none" cap="none" strike="noStrike">
                <a:solidFill>
                  <a:srgbClr val="78766F"/>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0"/>
          <p:cNvSpPr txBox="1"/>
          <p:nvPr>
            <p:ph idx="1" type="body"/>
          </p:nvPr>
        </p:nvSpPr>
        <p:spPr>
          <a:xfrm>
            <a:off x="6462712" y="533400"/>
            <a:ext cx="2240280" cy="42114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Clr>
                <a:schemeClr val="accent1"/>
              </a:buClr>
              <a:buSzPts val="2240"/>
              <a:buFont typeface="Noto Sans Symbols"/>
              <a:buNone/>
              <a:defRPr b="0" i="0" sz="1400" u="none" cap="none" strike="noStrike">
                <a:solidFill>
                  <a:srgbClr val="FFFFFF"/>
                </a:solidFill>
                <a:latin typeface="Verdana"/>
                <a:ea typeface="Verdana"/>
                <a:cs typeface="Verdana"/>
                <a:sym typeface="Verdana"/>
              </a:defRPr>
            </a:lvl1pPr>
            <a:lvl2pPr indent="-304800" lvl="1" marL="914400" marR="0" rtl="0" algn="l">
              <a:spcBef>
                <a:spcPts val="250"/>
              </a:spcBef>
              <a:spcAft>
                <a:spcPts val="0"/>
              </a:spcAft>
              <a:buClr>
                <a:schemeClr val="accent1"/>
              </a:buClr>
              <a:buSzPts val="1200"/>
              <a:buFont typeface="Verdana"/>
              <a:buChar char="◦"/>
              <a:defRPr b="0" i="0" sz="1200" u="none" cap="none" strike="noStrike">
                <a:solidFill>
                  <a:srgbClr val="FFFFFF"/>
                </a:solidFill>
                <a:latin typeface="Verdana"/>
                <a:ea typeface="Verdana"/>
                <a:cs typeface="Verdana"/>
                <a:sym typeface="Verdana"/>
              </a:defRPr>
            </a:lvl2pPr>
            <a:lvl3pPr indent="-292100" lvl="2" marL="1371600" marR="0" rtl="0" algn="l">
              <a:spcBef>
                <a:spcPts val="250"/>
              </a:spcBef>
              <a:spcAft>
                <a:spcPts val="0"/>
              </a:spcAft>
              <a:buClr>
                <a:srgbClr val="EF323E"/>
              </a:buClr>
              <a:buSzPts val="1000"/>
              <a:buFont typeface="Noto Sans Symbols"/>
              <a:buChar char="⚫"/>
              <a:defRPr b="0" i="0" sz="1000" u="none" cap="none" strike="noStrike">
                <a:solidFill>
                  <a:srgbClr val="FFFFFF"/>
                </a:solidFill>
                <a:latin typeface="Verdana"/>
                <a:ea typeface="Verdana"/>
                <a:cs typeface="Verdana"/>
                <a:sym typeface="Verdana"/>
              </a:defRPr>
            </a:lvl3pPr>
            <a:lvl4pPr indent="-292608" lvl="3" marL="1828800" marR="0" rtl="0" algn="l">
              <a:spcBef>
                <a:spcPts val="230"/>
              </a:spcBef>
              <a:spcAft>
                <a:spcPts val="0"/>
              </a:spcAft>
              <a:buClr>
                <a:srgbClr val="EF323E"/>
              </a:buClr>
              <a:buSzPts val="1008"/>
              <a:buFont typeface="Verdana"/>
              <a:buChar char="◦"/>
              <a:defRPr b="0" i="0" sz="900" u="none" cap="none" strike="noStrike">
                <a:solidFill>
                  <a:srgbClr val="FFFFFF"/>
                </a:solidFill>
                <a:latin typeface="Verdana"/>
                <a:ea typeface="Verdana"/>
                <a:cs typeface="Verdana"/>
                <a:sym typeface="Verdana"/>
              </a:defRPr>
            </a:lvl4pPr>
            <a:lvl5pPr indent="-285750" lvl="4" marL="2286000" marR="0" rtl="0" algn="l">
              <a:spcBef>
                <a:spcPts val="250"/>
              </a:spcBef>
              <a:spcAft>
                <a:spcPts val="0"/>
              </a:spcAft>
              <a:buClr>
                <a:srgbClr val="4882BE"/>
              </a:buClr>
              <a:buSzPts val="900"/>
              <a:buFont typeface="Noto Sans Symbols"/>
              <a:buChar char="⚫"/>
              <a:defRPr b="0" i="0" sz="900" u="none" cap="none" strike="noStrike">
                <a:solidFill>
                  <a:srgbClr val="FFFFFF"/>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77" name="Google Shape;77;p10"/>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0"/>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000">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0"/>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000">
                <a:solidFill>
                  <a:srgbClr val="A5A298"/>
                </a:solidFill>
                <a:latin typeface="Arial"/>
                <a:ea typeface="Arial"/>
                <a:cs typeface="Arial"/>
                <a:sym typeface="Arial"/>
              </a:defRPr>
            </a:lvl1pPr>
            <a:lvl2pPr indent="0" lvl="1" marL="0" marR="0" rtl="0" algn="r">
              <a:spcBef>
                <a:spcPts val="0"/>
              </a:spcBef>
              <a:spcAft>
                <a:spcPts val="0"/>
              </a:spcAft>
              <a:buNone/>
              <a:defRPr sz="1000">
                <a:solidFill>
                  <a:srgbClr val="A5A298"/>
                </a:solidFill>
                <a:latin typeface="Arial"/>
                <a:ea typeface="Arial"/>
                <a:cs typeface="Arial"/>
                <a:sym typeface="Arial"/>
              </a:defRPr>
            </a:lvl2pPr>
            <a:lvl3pPr indent="0" lvl="2" marL="0" marR="0" rtl="0" algn="r">
              <a:spcBef>
                <a:spcPts val="0"/>
              </a:spcBef>
              <a:spcAft>
                <a:spcPts val="0"/>
              </a:spcAft>
              <a:buNone/>
              <a:defRPr sz="1000">
                <a:solidFill>
                  <a:srgbClr val="A5A298"/>
                </a:solidFill>
                <a:latin typeface="Arial"/>
                <a:ea typeface="Arial"/>
                <a:cs typeface="Arial"/>
                <a:sym typeface="Arial"/>
              </a:defRPr>
            </a:lvl3pPr>
            <a:lvl4pPr indent="0" lvl="3" marL="0" marR="0" rtl="0" algn="r">
              <a:spcBef>
                <a:spcPts val="0"/>
              </a:spcBef>
              <a:spcAft>
                <a:spcPts val="0"/>
              </a:spcAft>
              <a:buNone/>
              <a:defRPr sz="1000">
                <a:solidFill>
                  <a:srgbClr val="A5A298"/>
                </a:solidFill>
                <a:latin typeface="Arial"/>
                <a:ea typeface="Arial"/>
                <a:cs typeface="Arial"/>
                <a:sym typeface="Arial"/>
              </a:defRPr>
            </a:lvl4pPr>
            <a:lvl5pPr indent="0" lvl="4" marL="0" marR="0" rtl="0" algn="r">
              <a:spcBef>
                <a:spcPts val="0"/>
              </a:spcBef>
              <a:spcAft>
                <a:spcPts val="0"/>
              </a:spcAft>
              <a:buNone/>
              <a:defRPr sz="1000">
                <a:solidFill>
                  <a:srgbClr val="A5A298"/>
                </a:solidFill>
                <a:latin typeface="Arial"/>
                <a:ea typeface="Arial"/>
                <a:cs typeface="Arial"/>
                <a:sym typeface="Arial"/>
              </a:defRPr>
            </a:lvl5pPr>
            <a:lvl6pPr indent="0" lvl="5" marL="0" marR="0" rtl="0" algn="r">
              <a:spcBef>
                <a:spcPts val="0"/>
              </a:spcBef>
              <a:spcAft>
                <a:spcPts val="0"/>
              </a:spcAft>
              <a:buNone/>
              <a:defRPr sz="1000">
                <a:solidFill>
                  <a:srgbClr val="A5A298"/>
                </a:solidFill>
                <a:latin typeface="Arial"/>
                <a:ea typeface="Arial"/>
                <a:cs typeface="Arial"/>
                <a:sym typeface="Arial"/>
              </a:defRPr>
            </a:lvl6pPr>
            <a:lvl7pPr indent="0" lvl="6" marL="0" marR="0" rtl="0" algn="r">
              <a:spcBef>
                <a:spcPts val="0"/>
              </a:spcBef>
              <a:spcAft>
                <a:spcPts val="0"/>
              </a:spcAft>
              <a:buNone/>
              <a:defRPr sz="1000">
                <a:solidFill>
                  <a:srgbClr val="A5A298"/>
                </a:solidFill>
                <a:latin typeface="Arial"/>
                <a:ea typeface="Arial"/>
                <a:cs typeface="Arial"/>
                <a:sym typeface="Arial"/>
              </a:defRPr>
            </a:lvl7pPr>
            <a:lvl8pPr indent="0" lvl="7" marL="0" marR="0" rtl="0" algn="r">
              <a:spcBef>
                <a:spcPts val="0"/>
              </a:spcBef>
              <a:spcAft>
                <a:spcPts val="0"/>
              </a:spcAft>
              <a:buNone/>
              <a:defRPr sz="1000">
                <a:solidFill>
                  <a:srgbClr val="A5A298"/>
                </a:solidFill>
                <a:latin typeface="Arial"/>
                <a:ea typeface="Arial"/>
                <a:cs typeface="Arial"/>
                <a:sym typeface="Arial"/>
              </a:defRPr>
            </a:lvl8pPr>
            <a:lvl9pPr indent="0" lvl="8" marL="0" marR="0" rtl="0" algn="r">
              <a:spcBef>
                <a:spcPts val="0"/>
              </a:spcBef>
              <a:spcAft>
                <a:spcPts val="0"/>
              </a:spcAft>
              <a:buNone/>
              <a:defRPr sz="1000">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10"/>
          <p:cNvSpPr/>
          <p:nvPr>
            <p:ph idx="2" type="pic"/>
          </p:nvPr>
        </p:nvSpPr>
        <p:spPr>
          <a:xfrm>
            <a:off x="421480" y="435768"/>
            <a:ext cx="5925312" cy="4343400"/>
          </a:xfrm>
          <a:prstGeom prst="snipRoundRect">
            <a:avLst>
              <a:gd fmla="val 1040" name="adj1"/>
              <a:gd fmla="val 0" name="adj2"/>
            </a:avLst>
          </a:prstGeom>
          <a:solidFill>
            <a:srgbClr val="4F4D49"/>
          </a:solidFill>
          <a:ln>
            <a:noFill/>
          </a:ln>
        </p:spPr>
        <p:txBody>
          <a:bodyPr anchorCtr="0" anchor="t" bIns="91425" lIns="91425" spcFirstLastPara="1" rIns="91425" wrap="square" tIns="91425">
            <a:noAutofit/>
          </a:bodyPr>
          <a:lstStyle>
            <a:lvl1pPr indent="0" lvl="0" marL="0" marR="0" rtl="0" algn="l">
              <a:spcBef>
                <a:spcPts val="250"/>
              </a:spcBef>
              <a:spcAft>
                <a:spcPts val="0"/>
              </a:spcAft>
              <a:buClr>
                <a:schemeClr val="accent1"/>
              </a:buClr>
              <a:buSzPts val="1400"/>
              <a:buFont typeface="Noto Sans Symbols"/>
              <a:buNone/>
              <a:defRPr b="0" i="0" sz="3200" u="none" cap="none" strike="noStrike">
                <a:solidFill>
                  <a:schemeClr val="dk1"/>
                </a:solidFill>
                <a:latin typeface="Verdana"/>
                <a:ea typeface="Verdana"/>
                <a:cs typeface="Verdana"/>
                <a:sym typeface="Verdana"/>
              </a:defRPr>
            </a:lvl1pPr>
            <a:lvl2pPr indent="-205740" lvl="1" marL="54864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189483" lvl="2" marL="786384" marR="0" rtl="0" algn="l">
              <a:spcBef>
                <a:spcPts val="250"/>
              </a:spcBef>
              <a:spcAft>
                <a:spcPts val="0"/>
              </a:spcAft>
              <a:buClr>
                <a:srgbClr val="EF323E"/>
              </a:buClr>
              <a:buSzPts val="2200"/>
              <a:buFont typeface="Noto Sans Symbols"/>
              <a:buChar char="⚫"/>
              <a:defRPr b="0" i="0" sz="2200" u="none" cap="none" strike="noStrike">
                <a:solidFill>
                  <a:schemeClr val="dk1"/>
                </a:solidFill>
                <a:latin typeface="Verdana"/>
                <a:ea typeface="Verdana"/>
                <a:cs typeface="Verdana"/>
                <a:sym typeface="Verdana"/>
              </a:defRPr>
            </a:lvl3pPr>
            <a:lvl4pPr indent="-185928" lvl="3" marL="1024128" marR="0" rtl="0" algn="l">
              <a:spcBef>
                <a:spcPts val="230"/>
              </a:spcBef>
              <a:spcAft>
                <a:spcPts val="0"/>
              </a:spcAft>
              <a:buClr>
                <a:srgbClr val="EF323E"/>
              </a:buClr>
              <a:buSzPts val="2128"/>
              <a:buFont typeface="Verdana"/>
              <a:buChar char="◦"/>
              <a:defRPr b="0" i="0" sz="1900" u="none" cap="none" strike="noStrike">
                <a:solidFill>
                  <a:schemeClr val="dk1"/>
                </a:solidFill>
                <a:latin typeface="Verdana"/>
                <a:ea typeface="Verdana"/>
                <a:cs typeface="Verdana"/>
                <a:sym typeface="Verdana"/>
              </a:defRPr>
            </a:lvl4pPr>
            <a:lvl5pPr indent="-187960" lvl="4" marL="128016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195072" lvl="5" marL="1490472"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189483" lvl="6" marL="1700784"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193039" lvl="7" marL="192024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193039" lvl="8" marL="214884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p:cNvSpPr/>
          <p:nvPr/>
        </p:nvSpPr>
        <p:spPr>
          <a:xfrm>
            <a:off x="304800" y="329184"/>
            <a:ext cx="8532055" cy="6196819"/>
          </a:xfrm>
          <a:prstGeom prst="roundRect">
            <a:avLst>
              <a:gd fmla="val 2081" name="adj"/>
            </a:avLst>
          </a:prstGeom>
          <a:gradFill>
            <a:gsLst>
              <a:gs pos="0">
                <a:srgbClr val="FFFFFF"/>
              </a:gs>
              <a:gs pos="98000">
                <a:srgbClr val="FFFFFF"/>
              </a:gs>
              <a:gs pos="99055">
                <a:srgbClr val="F6F6F6"/>
              </a:gs>
              <a:gs pos="100000">
                <a:srgbClr val="D8D8D8"/>
              </a:gs>
            </a:gsLst>
            <a:lin ang="5400000" scaled="0"/>
          </a:gradFill>
          <a:ln cap="rnd" cmpd="sng" w="9525">
            <a:solidFill>
              <a:srgbClr val="A2A0A0"/>
            </a:solidFill>
            <a:prstDash val="solid"/>
            <a:round/>
            <a:headEnd len="sm" w="sm" type="none"/>
            <a:tailEnd len="sm" w="sm" type="none"/>
          </a:ln>
          <a:effectLst>
            <a:outerShdw blurRad="76200" rotWithShape="0" algn="tl" dir="5400000" dist="5080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1"/>
          <p:cNvSpPr/>
          <p:nvPr/>
        </p:nvSpPr>
        <p:spPr>
          <a:xfrm>
            <a:off x="418596" y="434162"/>
            <a:ext cx="8306809" cy="5486400"/>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1"/>
          <p:cNvSpPr txBox="1"/>
          <p:nvPr>
            <p:ph type="title"/>
          </p:nvPr>
        </p:nvSpPr>
        <p:spPr>
          <a:xfrm>
            <a:off x="502920" y="4985590"/>
            <a:ext cx="8183880" cy="105156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FF8C3C"/>
              </a:buClr>
              <a:buSzPts val="1400"/>
              <a:buFont typeface="Verdana"/>
              <a:buNone/>
              <a:defRPr b="1" i="0" sz="3600" u="none" cap="none" strike="noStrike">
                <a:solidFill>
                  <a:srgbClr val="FF8C3C"/>
                </a:solidFill>
                <a:latin typeface="Verdana"/>
                <a:ea typeface="Verdana"/>
                <a:cs typeface="Verdana"/>
                <a:sym typeface="Verdan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1"/>
          <p:cNvSpPr txBox="1"/>
          <p:nvPr>
            <p:ph idx="1" type="body"/>
          </p:nvPr>
        </p:nvSpPr>
        <p:spPr>
          <a:xfrm>
            <a:off x="502920" y="530352"/>
            <a:ext cx="8183880" cy="4187952"/>
          </a:xfrm>
          <a:prstGeom prst="rect">
            <a:avLst/>
          </a:prstGeom>
          <a:noFill/>
          <a:ln>
            <a:noFill/>
          </a:ln>
        </p:spPr>
        <p:txBody>
          <a:bodyPr anchorCtr="0" anchor="t" bIns="91425" lIns="91425" spcFirstLastPara="1" rIns="91425" wrap="square" tIns="91425">
            <a:noAutofit/>
          </a:bodyPr>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F323E"/>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30"/>
              </a:spcBef>
              <a:spcAft>
                <a:spcPts val="0"/>
              </a:spcAft>
              <a:buClr>
                <a:srgbClr val="EF323E"/>
              </a:buClr>
              <a:buSzPts val="2128"/>
              <a:buFont typeface="Verdana"/>
              <a:buChar char="◦"/>
              <a:defRPr b="0" i="0" sz="19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4882BE"/>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4" name="Google Shape;14;p1"/>
          <p:cNvSpPr txBox="1"/>
          <p:nvPr>
            <p:ph idx="10" type="dt"/>
          </p:nvPr>
        </p:nvSpPr>
        <p:spPr>
          <a:xfrm>
            <a:off x="3776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1000" u="none" cap="none" strike="noStrike">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a:off x="6062328" y="6111875"/>
            <a:ext cx="22860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000" u="none" cap="none" strike="noStrike">
                <a:solidFill>
                  <a:srgbClr val="A5A29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2" type="sldNum"/>
          </p:nvPr>
        </p:nvSpPr>
        <p:spPr>
          <a:xfrm>
            <a:off x="8348328"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A5A298"/>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A5A298"/>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A5A298"/>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A5A298"/>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A5A298"/>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A5A298"/>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A5A298"/>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A5A298"/>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A5A29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classroom.google.com/r/MjI0MjQ1Nzda"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ryoung@jacksonsd.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ctrTitle"/>
          </p:nvPr>
        </p:nvSpPr>
        <p:spPr>
          <a:xfrm>
            <a:off x="228600" y="1143000"/>
            <a:ext cx="8610600" cy="990600"/>
          </a:xfrm>
          <a:prstGeom prst="rect">
            <a:avLst/>
          </a:prstGeom>
          <a:noFill/>
          <a:ln>
            <a:noFill/>
          </a:ln>
        </p:spPr>
        <p:txBody>
          <a:bodyPr anchorCtr="0" anchor="b" bIns="45700" lIns="45700" spcFirstLastPara="1" rIns="45700" wrap="square" tIns="45700">
            <a:noAutofit/>
          </a:bodyPr>
          <a:lstStyle/>
          <a:p>
            <a:pPr indent="0" lvl="0" marL="0" marR="0" rtl="0" algn="ctr">
              <a:spcBef>
                <a:spcPts val="0"/>
              </a:spcBef>
              <a:spcAft>
                <a:spcPts val="0"/>
              </a:spcAft>
              <a:buClr>
                <a:srgbClr val="FF0000"/>
              </a:buClr>
              <a:buFont typeface="Verdana"/>
              <a:buNone/>
            </a:pPr>
            <a:r>
              <a:rPr b="1" i="0" lang="en-US" sz="3870" u="none" cap="none" strike="noStrike">
                <a:solidFill>
                  <a:srgbClr val="FF0000"/>
                </a:solidFill>
                <a:latin typeface="Verdana"/>
                <a:ea typeface="Verdana"/>
                <a:cs typeface="Verdana"/>
                <a:sym typeface="Verdana"/>
              </a:rPr>
              <a:t>Jackson </a:t>
            </a:r>
            <a:br>
              <a:rPr b="1" i="0" lang="en-US" sz="3870" u="none" cap="none" strike="noStrike">
                <a:solidFill>
                  <a:srgbClr val="FF0000"/>
                </a:solidFill>
                <a:latin typeface="Verdana"/>
                <a:ea typeface="Verdana"/>
                <a:cs typeface="Verdana"/>
                <a:sym typeface="Verdana"/>
              </a:rPr>
            </a:br>
            <a:r>
              <a:rPr b="1" i="0" lang="en-US" sz="3870" u="none" cap="none" strike="noStrike">
                <a:solidFill>
                  <a:srgbClr val="FF0000"/>
                </a:solidFill>
                <a:latin typeface="Verdana"/>
                <a:ea typeface="Verdana"/>
                <a:cs typeface="Verdana"/>
                <a:sym typeface="Verdana"/>
              </a:rPr>
              <a:t>High School Choir</a:t>
            </a:r>
            <a:br>
              <a:rPr b="1" i="0" lang="en-US" sz="3870" u="none" cap="none" strike="noStrike">
                <a:solidFill>
                  <a:srgbClr val="FF0000"/>
                </a:solidFill>
                <a:latin typeface="Verdana"/>
                <a:ea typeface="Verdana"/>
                <a:cs typeface="Verdana"/>
                <a:sym typeface="Verdana"/>
              </a:rPr>
            </a:br>
            <a:r>
              <a:rPr b="0" i="0" lang="en-US" sz="1800" u="none" cap="none" strike="noStrike">
                <a:solidFill>
                  <a:srgbClr val="FF0000"/>
                </a:solidFill>
                <a:latin typeface="Verdana"/>
                <a:ea typeface="Verdana"/>
                <a:cs typeface="Verdana"/>
                <a:sym typeface="Verdana"/>
              </a:rPr>
              <a:t>Rebecca Young - director</a:t>
            </a:r>
            <a:endParaRPr/>
          </a:p>
        </p:txBody>
      </p:sp>
      <p:sp>
        <p:nvSpPr>
          <p:cNvPr id="98" name="Google Shape;98;p13"/>
          <p:cNvSpPr txBox="1"/>
          <p:nvPr>
            <p:ph idx="1" type="subTitle"/>
          </p:nvPr>
        </p:nvSpPr>
        <p:spPr>
          <a:xfrm>
            <a:off x="990600" y="2286000"/>
            <a:ext cx="6019800" cy="3733800"/>
          </a:xfrm>
          <a:prstGeom prst="rect">
            <a:avLst/>
          </a:prstGeom>
          <a:noFill/>
          <a:ln cap="flat" cmpd="sng" w="50800">
            <a:solidFill>
              <a:srgbClr val="000000"/>
            </a:solidFill>
            <a:prstDash val="solid"/>
            <a:round/>
            <a:headEnd len="sm" w="sm" type="none"/>
            <a:tailEnd len="sm" w="sm" type="none"/>
          </a:ln>
        </p:spPr>
        <p:txBody>
          <a:bodyPr anchorCtr="0" anchor="t" bIns="45700" lIns="182875" spcFirstLastPara="1" rIns="91425" wrap="square" tIns="0">
            <a:noAutofit/>
          </a:bodyPr>
          <a:lstStyle/>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78766F"/>
              </a:solidFill>
              <a:latin typeface="Verdana"/>
              <a:ea typeface="Verdana"/>
              <a:cs typeface="Verdana"/>
              <a:sym typeface="Verdana"/>
            </a:endParaRPr>
          </a:p>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78766F"/>
              </a:solidFill>
              <a:latin typeface="Verdana"/>
              <a:ea typeface="Verdana"/>
              <a:cs typeface="Verdana"/>
              <a:sym typeface="Verdana"/>
            </a:endParaRPr>
          </a:p>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78766F"/>
              </a:solidFill>
              <a:latin typeface="Verdana"/>
              <a:ea typeface="Verdana"/>
              <a:cs typeface="Verdana"/>
              <a:sym typeface="Verdana"/>
            </a:endParaRPr>
          </a:p>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78766F"/>
              </a:solidFill>
              <a:latin typeface="Verdana"/>
              <a:ea typeface="Verdana"/>
              <a:cs typeface="Verdana"/>
              <a:sym typeface="Verdana"/>
            </a:endParaRPr>
          </a:p>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78766F"/>
              </a:solidFill>
              <a:latin typeface="Verdana"/>
              <a:ea typeface="Verdana"/>
              <a:cs typeface="Verdana"/>
              <a:sym typeface="Verdana"/>
            </a:endParaRPr>
          </a:p>
          <a:p>
            <a:pPr indent="-11176" lvl="0" marL="36576" marR="0" rtl="0" algn="r">
              <a:spcBef>
                <a:spcPts val="0"/>
              </a:spcBef>
              <a:spcAft>
                <a:spcPts val="0"/>
              </a:spcAft>
              <a:buClr>
                <a:schemeClr val="accent1"/>
              </a:buClr>
              <a:buFont typeface="Noto Sans Symbols"/>
              <a:buNone/>
            </a:pPr>
            <a:r>
              <a:rPr b="0" i="0" lang="en-US" sz="2000" u="none" cap="none" strike="noStrike">
                <a:solidFill>
                  <a:srgbClr val="000000"/>
                </a:solidFill>
                <a:latin typeface="Verdana"/>
                <a:ea typeface="Verdana"/>
                <a:cs typeface="Verdana"/>
                <a:sym typeface="Verdana"/>
              </a:rPr>
              <a:t>Mrs. Rebecca Young</a:t>
            </a:r>
            <a:endParaRPr>
              <a:solidFill>
                <a:srgbClr val="000000"/>
              </a:solidFill>
            </a:endParaRPr>
          </a:p>
          <a:p>
            <a:pPr indent="-11176" lvl="0" marL="36576" marR="0" rtl="0" algn="r">
              <a:spcBef>
                <a:spcPts val="0"/>
              </a:spcBef>
              <a:spcAft>
                <a:spcPts val="0"/>
              </a:spcAft>
              <a:buClr>
                <a:schemeClr val="accent1"/>
              </a:buClr>
              <a:buFont typeface="Noto Sans Symbols"/>
              <a:buNone/>
            </a:pPr>
            <a:r>
              <a:rPr b="0" i="0" lang="en-US" sz="2000" u="none" cap="none" strike="noStrike">
                <a:solidFill>
                  <a:srgbClr val="000000"/>
                </a:solidFill>
                <a:latin typeface="Verdana"/>
                <a:ea typeface="Verdana"/>
                <a:cs typeface="Verdana"/>
                <a:sym typeface="Verdana"/>
              </a:rPr>
              <a:t>732.833.4700  x7309</a:t>
            </a:r>
            <a:endParaRPr>
              <a:solidFill>
                <a:srgbClr val="000000"/>
              </a:solidFill>
            </a:endParaRPr>
          </a:p>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000000"/>
              </a:solidFill>
              <a:latin typeface="Verdana"/>
              <a:ea typeface="Verdana"/>
              <a:cs typeface="Verdana"/>
              <a:sym typeface="Verdana"/>
            </a:endParaRPr>
          </a:p>
          <a:p>
            <a:pPr indent="-11176" lvl="0" marL="36576" marR="0" rtl="0" algn="r">
              <a:spcBef>
                <a:spcPts val="0"/>
              </a:spcBef>
              <a:spcAft>
                <a:spcPts val="0"/>
              </a:spcAft>
              <a:buClr>
                <a:schemeClr val="accent1"/>
              </a:buClr>
              <a:buFont typeface="Noto Sans Symbols"/>
              <a:buNone/>
            </a:pPr>
            <a:r>
              <a:rPr b="0" i="0" lang="en-US" sz="2000" u="none" cap="none" strike="noStrike">
                <a:solidFill>
                  <a:srgbClr val="000000"/>
                </a:solidFill>
                <a:latin typeface="Verdana"/>
                <a:ea typeface="Verdana"/>
                <a:cs typeface="Verdana"/>
                <a:sym typeface="Verdana"/>
              </a:rPr>
              <a:t>ryoung@jacksonsd.org</a:t>
            </a:r>
            <a:endParaRPr>
              <a:solidFill>
                <a:srgbClr val="000000"/>
              </a:solidFill>
            </a:endParaRPr>
          </a:p>
          <a:p>
            <a:pPr indent="-11176" lvl="0" marL="36576" marR="0" rtl="0" algn="r">
              <a:spcBef>
                <a:spcPts val="0"/>
              </a:spcBef>
              <a:spcAft>
                <a:spcPts val="0"/>
              </a:spcAft>
              <a:buClr>
                <a:schemeClr val="accent1"/>
              </a:buClr>
              <a:buFont typeface="Noto Sans Symbols"/>
              <a:buNone/>
            </a:pPr>
            <a:r>
              <a:t/>
            </a:r>
            <a:endParaRPr b="0" i="0" sz="2000" u="none" cap="none" strike="noStrike">
              <a:solidFill>
                <a:srgbClr val="78766F"/>
              </a:solidFill>
              <a:latin typeface="Verdana"/>
              <a:ea typeface="Verdana"/>
              <a:cs typeface="Verdana"/>
              <a:sym typeface="Verdana"/>
            </a:endParaRPr>
          </a:p>
        </p:txBody>
      </p:sp>
      <p:cxnSp>
        <p:nvCxnSpPr>
          <p:cNvPr id="99" name="Google Shape;99;p13"/>
          <p:cNvCxnSpPr/>
          <p:nvPr/>
        </p:nvCxnSpPr>
        <p:spPr>
          <a:xfrm>
            <a:off x="990600" y="2895600"/>
            <a:ext cx="6019800" cy="0"/>
          </a:xfrm>
          <a:prstGeom prst="straightConnector1">
            <a:avLst/>
          </a:prstGeom>
          <a:noFill/>
          <a:ln cap="flat" cmpd="sng" w="50800">
            <a:solidFill>
              <a:srgbClr val="000000"/>
            </a:solidFill>
            <a:prstDash val="solid"/>
            <a:round/>
            <a:headEnd len="sm" w="sm" type="none"/>
            <a:tailEnd len="sm" w="sm" type="none"/>
          </a:ln>
        </p:spPr>
      </p:cxnSp>
      <p:sp>
        <p:nvSpPr>
          <p:cNvPr id="100" name="Google Shape;100;p13"/>
          <p:cNvSpPr txBox="1"/>
          <p:nvPr/>
        </p:nvSpPr>
        <p:spPr>
          <a:xfrm>
            <a:off x="1600200" y="2286000"/>
            <a:ext cx="4953000" cy="6254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500" u="none" cap="none" strike="noStrike">
                <a:solidFill>
                  <a:schemeClr val="dk1"/>
                </a:solidFill>
                <a:latin typeface="Arial"/>
                <a:ea typeface="Arial"/>
                <a:cs typeface="Arial"/>
                <a:sym typeface="Arial"/>
              </a:rPr>
              <a:t>Contact Information</a:t>
            </a:r>
            <a:endParaRPr/>
          </a:p>
        </p:txBody>
      </p:sp>
      <p:pic>
        <p:nvPicPr>
          <p:cNvPr id="101" name="Google Shape;101;p13"/>
          <p:cNvPicPr preferRelativeResize="0"/>
          <p:nvPr/>
        </p:nvPicPr>
        <p:blipFill>
          <a:blip r:embed="rId3">
            <a:alphaModFix/>
          </a:blip>
          <a:stretch>
            <a:fillRect/>
          </a:stretch>
        </p:blipFill>
        <p:spPr>
          <a:xfrm>
            <a:off x="1279025" y="3815900"/>
            <a:ext cx="2531974" cy="112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ctrTitle"/>
          </p:nvPr>
        </p:nvSpPr>
        <p:spPr>
          <a:xfrm>
            <a:off x="228600" y="304800"/>
            <a:ext cx="8610600" cy="990600"/>
          </a:xfrm>
          <a:prstGeom prst="rect">
            <a:avLst/>
          </a:prstGeom>
          <a:noFill/>
          <a:ln>
            <a:noFill/>
          </a:ln>
        </p:spPr>
        <p:txBody>
          <a:bodyPr anchorCtr="0" anchor="b" bIns="45700" lIns="45700" spcFirstLastPara="1" rIns="45700" wrap="square" tIns="45700">
            <a:noAutofit/>
          </a:bodyPr>
          <a:lstStyle/>
          <a:p>
            <a:pPr indent="0" lvl="0" marL="0" marR="0" rtl="0" algn="ctr">
              <a:spcBef>
                <a:spcPts val="0"/>
              </a:spcBef>
              <a:spcAft>
                <a:spcPts val="0"/>
              </a:spcAft>
              <a:buClr>
                <a:srgbClr val="FF0000"/>
              </a:buClr>
              <a:buFont typeface="Verdana"/>
              <a:buNone/>
            </a:pPr>
            <a:r>
              <a:rPr lang="en-US" sz="3800">
                <a:solidFill>
                  <a:srgbClr val="FF0000"/>
                </a:solidFill>
              </a:rPr>
              <a:t>Jackson </a:t>
            </a:r>
            <a:r>
              <a:rPr i="0" lang="en-US" sz="3800" u="none" cap="none" strike="noStrike">
                <a:solidFill>
                  <a:srgbClr val="FF0000"/>
                </a:solidFill>
              </a:rPr>
              <a:t>Choir</a:t>
            </a:r>
            <a:r>
              <a:rPr b="0" i="0" lang="en-US" sz="4300" u="none" cap="none" strike="noStrike">
                <a:solidFill>
                  <a:srgbClr val="FF0000"/>
                </a:solidFill>
                <a:latin typeface="Verdana"/>
                <a:ea typeface="Verdana"/>
                <a:cs typeface="Verdana"/>
                <a:sym typeface="Verdana"/>
              </a:rPr>
              <a:t> </a:t>
            </a:r>
            <a:endParaRPr b="0" i="0" sz="2000" u="none" cap="none" strike="noStrike">
              <a:solidFill>
                <a:srgbClr val="FF0000"/>
              </a:solidFill>
              <a:latin typeface="Verdana"/>
              <a:ea typeface="Verdana"/>
              <a:cs typeface="Verdana"/>
              <a:sym typeface="Verdana"/>
            </a:endParaRPr>
          </a:p>
        </p:txBody>
      </p:sp>
      <p:sp>
        <p:nvSpPr>
          <p:cNvPr id="107" name="Google Shape;107;p14"/>
          <p:cNvSpPr txBox="1"/>
          <p:nvPr/>
        </p:nvSpPr>
        <p:spPr>
          <a:xfrm>
            <a:off x="1219200" y="1345750"/>
            <a:ext cx="6629400" cy="62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u="sng">
                <a:solidFill>
                  <a:schemeClr val="dk1"/>
                </a:solidFill>
              </a:rPr>
              <a:t>Class Rules and Expectations</a:t>
            </a:r>
            <a:endParaRPr u="sng"/>
          </a:p>
        </p:txBody>
      </p:sp>
      <p:sp>
        <p:nvSpPr>
          <p:cNvPr id="108" name="Google Shape;108;p14"/>
          <p:cNvSpPr txBox="1"/>
          <p:nvPr/>
        </p:nvSpPr>
        <p:spPr>
          <a:xfrm>
            <a:off x="746300" y="2067375"/>
            <a:ext cx="3572400" cy="350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600" u="sng">
              <a:latin typeface="Verdana"/>
              <a:ea typeface="Verdana"/>
              <a:cs typeface="Verdana"/>
              <a:sym typeface="Verdana"/>
            </a:endParaRPr>
          </a:p>
          <a:p>
            <a:pPr indent="0" lvl="0" marL="0" rtl="0" algn="ctr">
              <a:spcBef>
                <a:spcPts val="0"/>
              </a:spcBef>
              <a:spcAft>
                <a:spcPts val="0"/>
              </a:spcAft>
              <a:buNone/>
            </a:pPr>
            <a:r>
              <a:rPr b="1" lang="en-US" sz="1600" u="sng">
                <a:latin typeface="Verdana"/>
                <a:ea typeface="Verdana"/>
                <a:cs typeface="Verdana"/>
                <a:sym typeface="Verdana"/>
              </a:rPr>
              <a:t>Virtual Choir Rules:</a:t>
            </a:r>
            <a:endParaRPr b="1" sz="1600" u="sng">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317500" lvl="0" marL="457200" rtl="0" algn="l">
              <a:spcBef>
                <a:spcPts val="0"/>
              </a:spcBef>
              <a:spcAft>
                <a:spcPts val="0"/>
              </a:spcAft>
              <a:buSzPts val="1400"/>
              <a:buFont typeface="Verdana"/>
              <a:buChar char="●"/>
            </a:pPr>
            <a:r>
              <a:rPr lang="en-US">
                <a:latin typeface="Verdana"/>
                <a:ea typeface="Verdana"/>
                <a:cs typeface="Verdana"/>
                <a:sym typeface="Verdana"/>
              </a:rPr>
              <a:t>Students must follow schedule posted weekly on google classroom and stay in google meets for the entire virtual session.</a:t>
            </a:r>
            <a:endParaRPr>
              <a:latin typeface="Verdana"/>
              <a:ea typeface="Verdana"/>
              <a:cs typeface="Verdana"/>
              <a:sym typeface="Verdana"/>
            </a:endParaRPr>
          </a:p>
          <a:p>
            <a:pPr indent="-317500" lvl="0" marL="457200" rtl="0" algn="l">
              <a:spcBef>
                <a:spcPts val="0"/>
              </a:spcBef>
              <a:spcAft>
                <a:spcPts val="0"/>
              </a:spcAft>
              <a:buSzPts val="1400"/>
              <a:buFont typeface="Verdana"/>
              <a:buChar char="●"/>
            </a:pPr>
            <a:r>
              <a:rPr lang="en-US">
                <a:latin typeface="Verdana"/>
                <a:ea typeface="Verdana"/>
                <a:cs typeface="Verdana"/>
                <a:sym typeface="Verdana"/>
              </a:rPr>
              <a:t>Students must keep camera and mic on throughout session unless instructed otherwise.</a:t>
            </a:r>
            <a:endParaRPr>
              <a:latin typeface="Verdana"/>
              <a:ea typeface="Verdana"/>
              <a:cs typeface="Verdana"/>
              <a:sym typeface="Verdana"/>
            </a:endParaRPr>
          </a:p>
          <a:p>
            <a:pPr indent="-317500" lvl="0" marL="457200" rtl="0" algn="l">
              <a:spcBef>
                <a:spcPts val="0"/>
              </a:spcBef>
              <a:spcAft>
                <a:spcPts val="0"/>
              </a:spcAft>
              <a:buSzPts val="1400"/>
              <a:buFont typeface="Verdana"/>
              <a:buChar char="●"/>
            </a:pPr>
            <a:r>
              <a:rPr lang="en-US">
                <a:latin typeface="Verdana"/>
                <a:ea typeface="Verdana"/>
                <a:cs typeface="Verdana"/>
                <a:sym typeface="Verdana"/>
              </a:rPr>
              <a:t>Active participation is required - ie: singing, recording, independent practicing. </a:t>
            </a:r>
            <a:endParaRPr>
              <a:latin typeface="Verdana"/>
              <a:ea typeface="Verdana"/>
              <a:cs typeface="Verdana"/>
              <a:sym typeface="Verdana"/>
            </a:endParaRPr>
          </a:p>
        </p:txBody>
      </p:sp>
      <p:sp>
        <p:nvSpPr>
          <p:cNvPr id="109" name="Google Shape;109;p14"/>
          <p:cNvSpPr txBox="1"/>
          <p:nvPr/>
        </p:nvSpPr>
        <p:spPr>
          <a:xfrm>
            <a:off x="4633600" y="2067375"/>
            <a:ext cx="3498900" cy="350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600" u="sng">
              <a:latin typeface="Verdana"/>
              <a:ea typeface="Verdana"/>
              <a:cs typeface="Verdana"/>
              <a:sym typeface="Verdana"/>
            </a:endParaRPr>
          </a:p>
          <a:p>
            <a:pPr indent="0" lvl="0" marL="0" rtl="0" algn="ctr">
              <a:spcBef>
                <a:spcPts val="0"/>
              </a:spcBef>
              <a:spcAft>
                <a:spcPts val="0"/>
              </a:spcAft>
              <a:buNone/>
            </a:pPr>
            <a:r>
              <a:rPr b="1" lang="en-US" sz="1600" u="sng">
                <a:latin typeface="Verdana"/>
                <a:ea typeface="Verdana"/>
                <a:cs typeface="Verdana"/>
                <a:sym typeface="Verdana"/>
              </a:rPr>
              <a:t>Virtual Choir Rules:</a:t>
            </a:r>
            <a:endParaRPr b="1" sz="1600" u="sng">
              <a:latin typeface="Verdana"/>
              <a:ea typeface="Verdana"/>
              <a:cs typeface="Verdana"/>
              <a:sym typeface="Verdana"/>
            </a:endParaRPr>
          </a:p>
          <a:p>
            <a:pPr indent="0" lvl="0" marL="0" rtl="0" algn="l">
              <a:spcBef>
                <a:spcPts val="0"/>
              </a:spcBef>
              <a:spcAft>
                <a:spcPts val="0"/>
              </a:spcAft>
              <a:buNone/>
            </a:pPr>
            <a:r>
              <a:t/>
            </a:r>
            <a:endParaRPr b="1" sz="1600" u="sng">
              <a:latin typeface="Verdana"/>
              <a:ea typeface="Verdana"/>
              <a:cs typeface="Verdana"/>
              <a:sym typeface="Verdana"/>
            </a:endParaRPr>
          </a:p>
          <a:p>
            <a:pPr indent="-317500" lvl="0" marL="457200" rtl="0" algn="l">
              <a:spcBef>
                <a:spcPts val="0"/>
              </a:spcBef>
              <a:spcAft>
                <a:spcPts val="0"/>
              </a:spcAft>
              <a:buSzPts val="1400"/>
              <a:buFont typeface="Verdana"/>
              <a:buChar char="●"/>
            </a:pPr>
            <a:r>
              <a:rPr lang="en-US">
                <a:latin typeface="Verdana"/>
                <a:ea typeface="Verdana"/>
                <a:cs typeface="Verdana"/>
                <a:sym typeface="Verdana"/>
              </a:rPr>
              <a:t>Students are required to maintain a weekly practice log.</a:t>
            </a:r>
            <a:endParaRPr>
              <a:latin typeface="Verdana"/>
              <a:ea typeface="Verdana"/>
              <a:cs typeface="Verdana"/>
              <a:sym typeface="Verdana"/>
            </a:endParaRPr>
          </a:p>
          <a:p>
            <a:pPr indent="-317500" lvl="0" marL="457200" rtl="0" algn="l">
              <a:spcBef>
                <a:spcPts val="0"/>
              </a:spcBef>
              <a:spcAft>
                <a:spcPts val="0"/>
              </a:spcAft>
              <a:buSzPts val="1400"/>
              <a:buFont typeface="Verdana"/>
              <a:buChar char="●"/>
            </a:pPr>
            <a:r>
              <a:rPr lang="en-US">
                <a:latin typeface="Verdana"/>
                <a:ea typeface="Verdana"/>
                <a:cs typeface="Verdana"/>
                <a:sym typeface="Verdana"/>
              </a:rPr>
              <a:t>Virtual participation in “special events” is required - dates tba</a:t>
            </a:r>
            <a:endParaRPr>
              <a:latin typeface="Verdana"/>
              <a:ea typeface="Verdana"/>
              <a:cs typeface="Verdana"/>
              <a:sym typeface="Verdana"/>
            </a:endParaRPr>
          </a:p>
          <a:p>
            <a:pPr indent="-330200" lvl="0" marL="457200" rtl="0" algn="l">
              <a:spcBef>
                <a:spcPts val="0"/>
              </a:spcBef>
              <a:spcAft>
                <a:spcPts val="0"/>
              </a:spcAft>
              <a:buSzPts val="1600"/>
              <a:buFont typeface="Verdana"/>
              <a:buChar char="●"/>
            </a:pPr>
            <a:r>
              <a:rPr lang="en-US">
                <a:latin typeface="Verdana"/>
                <a:ea typeface="Verdana"/>
                <a:cs typeface="Verdana"/>
                <a:sym typeface="Verdana"/>
              </a:rPr>
              <a:t>All assignments - practice logs, audio/video recordings, independent projects must be submitted via google classroom unless otherwise specified.</a:t>
            </a:r>
            <a:r>
              <a:rPr lang="en-US" sz="1600">
                <a:latin typeface="Verdana"/>
                <a:ea typeface="Verdana"/>
                <a:cs typeface="Verdana"/>
                <a:sym typeface="Verdana"/>
              </a:rPr>
              <a:t> </a:t>
            </a:r>
            <a:endParaRPr sz="1600">
              <a:latin typeface="Verdana"/>
              <a:ea typeface="Verdana"/>
              <a:cs typeface="Verdana"/>
              <a:sym typeface="Verdana"/>
            </a:endParaRPr>
          </a:p>
        </p:txBody>
      </p:sp>
      <p:pic>
        <p:nvPicPr>
          <p:cNvPr id="110" name="Google Shape;110;p14"/>
          <p:cNvPicPr preferRelativeResize="0"/>
          <p:nvPr/>
        </p:nvPicPr>
        <p:blipFill>
          <a:blip r:embed="rId3">
            <a:alphaModFix/>
          </a:blip>
          <a:stretch>
            <a:fillRect/>
          </a:stretch>
        </p:blipFill>
        <p:spPr>
          <a:xfrm>
            <a:off x="3502000" y="5078147"/>
            <a:ext cx="1857700" cy="1344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idx="1" type="subTitle"/>
          </p:nvPr>
        </p:nvSpPr>
        <p:spPr>
          <a:xfrm>
            <a:off x="722375" y="3532625"/>
            <a:ext cx="4687800" cy="2906400"/>
          </a:xfrm>
          <a:prstGeom prst="rect">
            <a:avLst/>
          </a:prstGeom>
        </p:spPr>
        <p:txBody>
          <a:bodyPr anchorCtr="0" anchor="t" bIns="91425" lIns="91425" spcFirstLastPara="1" rIns="91425" wrap="square" tIns="91425">
            <a:noAutofit/>
          </a:bodyPr>
          <a:lstStyle/>
          <a:p>
            <a:pPr indent="-11176" lvl="0" marL="36576" rtl="0" algn="l">
              <a:spcBef>
                <a:spcPts val="0"/>
              </a:spcBef>
              <a:spcAft>
                <a:spcPts val="0"/>
              </a:spcAft>
              <a:buNone/>
            </a:pPr>
            <a:r>
              <a:rPr lang="en-US" sz="1500">
                <a:solidFill>
                  <a:srgbClr val="000000"/>
                </a:solidFill>
              </a:rPr>
              <a:t>60% Participation: </a:t>
            </a:r>
            <a:endParaRPr sz="1500">
              <a:solidFill>
                <a:srgbClr val="000000"/>
              </a:solidFill>
            </a:endParaRPr>
          </a:p>
          <a:p>
            <a:pPr indent="0" lvl="0" marL="482600" rtl="0" algn="l">
              <a:spcBef>
                <a:spcPts val="0"/>
              </a:spcBef>
              <a:spcAft>
                <a:spcPts val="0"/>
              </a:spcAft>
              <a:buNone/>
            </a:pPr>
            <a:r>
              <a:rPr lang="en-US" sz="1500">
                <a:solidFill>
                  <a:srgbClr val="000000"/>
                </a:solidFill>
              </a:rPr>
              <a:t>Attendance for complete google meet sessions, assignments turned in on time, full active participation (camera/mic on), weekly practice logs </a:t>
            </a:r>
            <a:endParaRPr sz="1500">
              <a:solidFill>
                <a:srgbClr val="000000"/>
              </a:solidFill>
            </a:endParaRPr>
          </a:p>
          <a:p>
            <a:pPr indent="-11176" lvl="0" marL="36576" rtl="0" algn="l">
              <a:spcBef>
                <a:spcPts val="0"/>
              </a:spcBef>
              <a:spcAft>
                <a:spcPts val="0"/>
              </a:spcAft>
              <a:buNone/>
            </a:pPr>
            <a:r>
              <a:rPr lang="en-US" sz="1500">
                <a:solidFill>
                  <a:srgbClr val="000000"/>
                </a:solidFill>
              </a:rPr>
              <a:t>25% Assessments: </a:t>
            </a:r>
            <a:endParaRPr sz="1500">
              <a:solidFill>
                <a:srgbClr val="000000"/>
              </a:solidFill>
            </a:endParaRPr>
          </a:p>
          <a:p>
            <a:pPr indent="-11176" lvl="0" marL="493776" rtl="0" algn="l">
              <a:spcBef>
                <a:spcPts val="0"/>
              </a:spcBef>
              <a:spcAft>
                <a:spcPts val="0"/>
              </a:spcAft>
              <a:buNone/>
            </a:pPr>
            <a:r>
              <a:rPr lang="en-US" sz="1500">
                <a:solidFill>
                  <a:srgbClr val="000000"/>
                </a:solidFill>
              </a:rPr>
              <a:t>Projects, sight reading, music theory, etc. </a:t>
            </a:r>
            <a:endParaRPr sz="1500">
              <a:solidFill>
                <a:srgbClr val="000000"/>
              </a:solidFill>
            </a:endParaRPr>
          </a:p>
          <a:p>
            <a:pPr indent="0" lvl="0" marL="0" rtl="0" algn="l">
              <a:spcBef>
                <a:spcPts val="0"/>
              </a:spcBef>
              <a:spcAft>
                <a:spcPts val="0"/>
              </a:spcAft>
              <a:buNone/>
            </a:pPr>
            <a:r>
              <a:rPr lang="en-US" sz="1500">
                <a:solidFill>
                  <a:srgbClr val="000000"/>
                </a:solidFill>
              </a:rPr>
              <a:t>15% Homework: </a:t>
            </a:r>
            <a:endParaRPr sz="1500">
              <a:solidFill>
                <a:srgbClr val="000000"/>
              </a:solidFill>
            </a:endParaRPr>
          </a:p>
          <a:p>
            <a:pPr indent="0" lvl="0" marL="457200" rtl="0" algn="l">
              <a:spcBef>
                <a:spcPts val="0"/>
              </a:spcBef>
              <a:spcAft>
                <a:spcPts val="0"/>
              </a:spcAft>
              <a:buNone/>
            </a:pPr>
            <a:r>
              <a:rPr lang="en-US" sz="1500">
                <a:solidFill>
                  <a:srgbClr val="000000"/>
                </a:solidFill>
              </a:rPr>
              <a:t>Weekly practice log and any other assignments not completed during in session time. </a:t>
            </a:r>
            <a:endParaRPr sz="1500">
              <a:solidFill>
                <a:srgbClr val="000000"/>
              </a:solidFill>
            </a:endParaRPr>
          </a:p>
        </p:txBody>
      </p:sp>
      <p:sp>
        <p:nvSpPr>
          <p:cNvPr id="117" name="Google Shape;117;p15"/>
          <p:cNvSpPr txBox="1"/>
          <p:nvPr/>
        </p:nvSpPr>
        <p:spPr>
          <a:xfrm>
            <a:off x="1215275" y="1544875"/>
            <a:ext cx="6786600" cy="104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800">
                <a:solidFill>
                  <a:srgbClr val="FF0000"/>
                </a:solidFill>
                <a:latin typeface="Verdana"/>
                <a:ea typeface="Verdana"/>
                <a:cs typeface="Verdana"/>
                <a:sym typeface="Verdana"/>
              </a:rPr>
              <a:t>Jackson Choir</a:t>
            </a:r>
            <a:r>
              <a:rPr lang="en-US" sz="4300">
                <a:solidFill>
                  <a:srgbClr val="FF0000"/>
                </a:solidFill>
                <a:latin typeface="Verdana"/>
                <a:ea typeface="Verdana"/>
                <a:cs typeface="Verdana"/>
                <a:sym typeface="Verdana"/>
              </a:rPr>
              <a:t> </a:t>
            </a:r>
            <a:endParaRPr sz="2000">
              <a:solidFill>
                <a:srgbClr val="FF0000"/>
              </a:solidFill>
              <a:latin typeface="Verdana"/>
              <a:ea typeface="Verdana"/>
              <a:cs typeface="Verdana"/>
              <a:sym typeface="Verdana"/>
            </a:endParaRPr>
          </a:p>
        </p:txBody>
      </p:sp>
      <p:pic>
        <p:nvPicPr>
          <p:cNvPr id="118" name="Google Shape;118;p15"/>
          <p:cNvPicPr preferRelativeResize="0"/>
          <p:nvPr/>
        </p:nvPicPr>
        <p:blipFill>
          <a:blip r:embed="rId3">
            <a:alphaModFix/>
          </a:blip>
          <a:stretch>
            <a:fillRect/>
          </a:stretch>
        </p:blipFill>
        <p:spPr>
          <a:xfrm>
            <a:off x="5544850" y="3798282"/>
            <a:ext cx="2847975" cy="1609725"/>
          </a:xfrm>
          <a:prstGeom prst="rect">
            <a:avLst/>
          </a:prstGeom>
          <a:noFill/>
          <a:ln>
            <a:noFill/>
          </a:ln>
        </p:spPr>
      </p:pic>
      <p:sp>
        <p:nvSpPr>
          <p:cNvPr id="119" name="Google Shape;119;p15"/>
          <p:cNvSpPr txBox="1"/>
          <p:nvPr/>
        </p:nvSpPr>
        <p:spPr>
          <a:xfrm>
            <a:off x="2518925" y="2461275"/>
            <a:ext cx="4179300" cy="9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u="sng">
                <a:solidFill>
                  <a:schemeClr val="dk1"/>
                </a:solidFill>
              </a:rPr>
              <a:t>Grading</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ph type="ctrTitle"/>
          </p:nvPr>
        </p:nvSpPr>
        <p:spPr>
          <a:xfrm>
            <a:off x="228600" y="914400"/>
            <a:ext cx="8610600" cy="990600"/>
          </a:xfrm>
          <a:prstGeom prst="rect">
            <a:avLst/>
          </a:prstGeom>
          <a:noFill/>
          <a:ln>
            <a:noFill/>
          </a:ln>
        </p:spPr>
        <p:txBody>
          <a:bodyPr anchorCtr="0" anchor="b" bIns="45700" lIns="45700" spcFirstLastPara="1" rIns="45700" wrap="square" tIns="45700">
            <a:noAutofit/>
          </a:bodyPr>
          <a:lstStyle/>
          <a:p>
            <a:pPr indent="0" lvl="0" marL="0" marR="0" rtl="0" algn="ctr">
              <a:spcBef>
                <a:spcPts val="0"/>
              </a:spcBef>
              <a:spcAft>
                <a:spcPts val="0"/>
              </a:spcAft>
              <a:buClr>
                <a:srgbClr val="FF0000"/>
              </a:buClr>
              <a:buFont typeface="Verdana"/>
              <a:buNone/>
            </a:pPr>
            <a:r>
              <a:rPr b="1" i="0" lang="en-US" sz="3870" u="none" cap="none" strike="noStrike">
                <a:solidFill>
                  <a:srgbClr val="FF0000"/>
                </a:solidFill>
                <a:latin typeface="Verdana"/>
                <a:ea typeface="Verdana"/>
                <a:cs typeface="Verdana"/>
                <a:sym typeface="Verdana"/>
              </a:rPr>
              <a:t>J</a:t>
            </a:r>
            <a:r>
              <a:rPr lang="en-US" sz="3870">
                <a:solidFill>
                  <a:srgbClr val="FF0000"/>
                </a:solidFill>
              </a:rPr>
              <a:t>ackson Choir</a:t>
            </a:r>
            <a:br>
              <a:rPr b="1" i="0" lang="en-US" sz="3870" u="none" cap="none" strike="noStrike">
                <a:solidFill>
                  <a:srgbClr val="FF8C3C"/>
                </a:solidFill>
                <a:latin typeface="Verdana"/>
                <a:ea typeface="Verdana"/>
                <a:cs typeface="Verdana"/>
                <a:sym typeface="Verdana"/>
              </a:rPr>
            </a:br>
            <a:endParaRPr b="0" i="0" sz="1800" u="none" cap="none" strike="noStrike">
              <a:solidFill>
                <a:srgbClr val="FF8C3C"/>
              </a:solidFill>
              <a:latin typeface="Verdana"/>
              <a:ea typeface="Verdana"/>
              <a:cs typeface="Verdana"/>
              <a:sym typeface="Verdana"/>
            </a:endParaRPr>
          </a:p>
        </p:txBody>
      </p:sp>
      <p:sp>
        <p:nvSpPr>
          <p:cNvPr id="125" name="Google Shape;125;p16"/>
          <p:cNvSpPr txBox="1"/>
          <p:nvPr>
            <p:ph idx="1" type="subTitle"/>
          </p:nvPr>
        </p:nvSpPr>
        <p:spPr>
          <a:xfrm>
            <a:off x="581175" y="2747075"/>
            <a:ext cx="4503600" cy="3489600"/>
          </a:xfrm>
          <a:prstGeom prst="rect">
            <a:avLst/>
          </a:prstGeom>
          <a:noFill/>
          <a:ln cap="flat" cmpd="sng" w="19050">
            <a:solidFill>
              <a:srgbClr val="000000"/>
            </a:solidFill>
            <a:prstDash val="solid"/>
            <a:round/>
            <a:headEnd len="sm" w="sm" type="none"/>
            <a:tailEnd len="sm" w="sm" type="none"/>
          </a:ln>
        </p:spPr>
        <p:txBody>
          <a:bodyPr anchorCtr="0" anchor="t" bIns="45700" lIns="182875" spcFirstLastPara="1" rIns="91425" wrap="square" tIns="0">
            <a:noAutofit/>
          </a:bodyPr>
          <a:lstStyle/>
          <a:p>
            <a:pPr indent="0" lvl="0" marL="36576" rtl="0" algn="ctr">
              <a:lnSpc>
                <a:spcPct val="90000"/>
              </a:lnSpc>
              <a:spcBef>
                <a:spcPts val="0"/>
              </a:spcBef>
              <a:spcAft>
                <a:spcPts val="0"/>
              </a:spcAft>
              <a:buNone/>
            </a:pPr>
            <a:r>
              <a:t/>
            </a:r>
            <a:endParaRPr sz="1000">
              <a:solidFill>
                <a:srgbClr val="7F7F7F"/>
              </a:solidFill>
            </a:endParaRPr>
          </a:p>
          <a:p>
            <a:pPr indent="0" lvl="0" marL="36576" rtl="0" algn="l">
              <a:lnSpc>
                <a:spcPct val="90000"/>
              </a:lnSpc>
              <a:spcBef>
                <a:spcPts val="0"/>
              </a:spcBef>
              <a:spcAft>
                <a:spcPts val="0"/>
              </a:spcAft>
              <a:buNone/>
            </a:pPr>
            <a:r>
              <a:rPr lang="en-US" sz="1200">
                <a:solidFill>
                  <a:srgbClr val="000000"/>
                </a:solidFill>
              </a:rPr>
              <a:t>While our Jackson Virtual Choir may look very different than the traditional choir we are used to, there are still many techniques we can practice virtually. </a:t>
            </a:r>
            <a:endParaRPr sz="1200">
              <a:solidFill>
                <a:srgbClr val="000000"/>
              </a:solidFill>
            </a:endParaRPr>
          </a:p>
          <a:p>
            <a:pPr indent="0" lvl="0" marL="36576" rtl="0" algn="l">
              <a:lnSpc>
                <a:spcPct val="90000"/>
              </a:lnSpc>
              <a:spcBef>
                <a:spcPts val="0"/>
              </a:spcBef>
              <a:spcAft>
                <a:spcPts val="0"/>
              </a:spcAft>
              <a:buNone/>
            </a:pPr>
            <a:r>
              <a:t/>
            </a:r>
            <a:endParaRPr sz="1200">
              <a:solidFill>
                <a:srgbClr val="000000"/>
              </a:solidFill>
            </a:endParaRPr>
          </a:p>
          <a:p>
            <a:pPr indent="0" lvl="0" marL="36576" rtl="0" algn="l">
              <a:lnSpc>
                <a:spcPct val="90000"/>
              </a:lnSpc>
              <a:spcBef>
                <a:spcPts val="0"/>
              </a:spcBef>
              <a:spcAft>
                <a:spcPts val="0"/>
              </a:spcAft>
              <a:buNone/>
            </a:pPr>
            <a:r>
              <a:rPr lang="en-US" sz="1200">
                <a:solidFill>
                  <a:srgbClr val="000000"/>
                </a:solidFill>
              </a:rPr>
              <a:t>In a typical class session students will:</a:t>
            </a:r>
            <a:endParaRPr sz="1200">
              <a:solidFill>
                <a:srgbClr val="000000"/>
              </a:solidFill>
            </a:endParaRPr>
          </a:p>
          <a:p>
            <a:pPr indent="0" lvl="0" marL="36576" rtl="0" algn="l">
              <a:lnSpc>
                <a:spcPct val="90000"/>
              </a:lnSpc>
              <a:spcBef>
                <a:spcPts val="0"/>
              </a:spcBef>
              <a:spcAft>
                <a:spcPts val="0"/>
              </a:spcAft>
              <a:buNone/>
            </a:pPr>
            <a:r>
              <a:t/>
            </a:r>
            <a:endParaRPr sz="1200">
              <a:solidFill>
                <a:srgbClr val="000000"/>
              </a:solidFill>
            </a:endParaRPr>
          </a:p>
          <a:p>
            <a:pPr indent="-320040" lvl="0" marL="457200" rtl="0" algn="l">
              <a:lnSpc>
                <a:spcPct val="90000"/>
              </a:lnSpc>
              <a:spcBef>
                <a:spcPts val="0"/>
              </a:spcBef>
              <a:spcAft>
                <a:spcPts val="0"/>
              </a:spcAft>
              <a:buClr>
                <a:srgbClr val="000000"/>
              </a:buClr>
              <a:buSzPts val="1440"/>
              <a:buChar char="●"/>
            </a:pPr>
            <a:r>
              <a:rPr lang="en-US" sz="1200">
                <a:solidFill>
                  <a:srgbClr val="000000"/>
                </a:solidFill>
              </a:rPr>
              <a:t>Practice different vocal techniques</a:t>
            </a:r>
            <a:endParaRPr sz="1200">
              <a:solidFill>
                <a:srgbClr val="000000"/>
              </a:solidFill>
            </a:endParaRPr>
          </a:p>
          <a:p>
            <a:pPr indent="-320040" lvl="0" marL="457200" rtl="0" algn="l">
              <a:lnSpc>
                <a:spcPct val="90000"/>
              </a:lnSpc>
              <a:spcBef>
                <a:spcPts val="0"/>
              </a:spcBef>
              <a:spcAft>
                <a:spcPts val="0"/>
              </a:spcAft>
              <a:buClr>
                <a:srgbClr val="000000"/>
              </a:buClr>
              <a:buSzPts val="1440"/>
              <a:buChar char="●"/>
            </a:pPr>
            <a:r>
              <a:rPr lang="en-US" sz="1200">
                <a:solidFill>
                  <a:srgbClr val="000000"/>
                </a:solidFill>
              </a:rPr>
              <a:t>Learn/perform group and solo pieces</a:t>
            </a:r>
            <a:endParaRPr sz="1200">
              <a:solidFill>
                <a:srgbClr val="000000"/>
              </a:solidFill>
            </a:endParaRPr>
          </a:p>
          <a:p>
            <a:pPr indent="-320040" lvl="0" marL="457200" rtl="0" algn="l">
              <a:lnSpc>
                <a:spcPct val="90000"/>
              </a:lnSpc>
              <a:spcBef>
                <a:spcPts val="0"/>
              </a:spcBef>
              <a:spcAft>
                <a:spcPts val="0"/>
              </a:spcAft>
              <a:buClr>
                <a:srgbClr val="000000"/>
              </a:buClr>
              <a:buSzPts val="1440"/>
              <a:buChar char="●"/>
            </a:pPr>
            <a:r>
              <a:rPr lang="en-US" sz="1200">
                <a:solidFill>
                  <a:srgbClr val="000000"/>
                </a:solidFill>
              </a:rPr>
              <a:t>Develop musicianship skills through sight reading exercises </a:t>
            </a:r>
            <a:endParaRPr sz="1200">
              <a:solidFill>
                <a:srgbClr val="000000"/>
              </a:solidFill>
            </a:endParaRPr>
          </a:p>
          <a:p>
            <a:pPr indent="-320040" lvl="0" marL="457200" rtl="0" algn="l">
              <a:lnSpc>
                <a:spcPct val="90000"/>
              </a:lnSpc>
              <a:spcBef>
                <a:spcPts val="0"/>
              </a:spcBef>
              <a:spcAft>
                <a:spcPts val="0"/>
              </a:spcAft>
              <a:buClr>
                <a:srgbClr val="000000"/>
              </a:buClr>
              <a:buSzPts val="1440"/>
              <a:buChar char="●"/>
            </a:pPr>
            <a:r>
              <a:rPr lang="en-US" sz="1200">
                <a:solidFill>
                  <a:srgbClr val="000000"/>
                </a:solidFill>
              </a:rPr>
              <a:t>Develop aural and music theory skills through music reading and various programs. </a:t>
            </a:r>
            <a:endParaRPr sz="1200">
              <a:solidFill>
                <a:srgbClr val="000000"/>
              </a:solidFill>
            </a:endParaRPr>
          </a:p>
          <a:p>
            <a:pPr indent="-304800" lvl="0" marL="457200" rtl="0" algn="l">
              <a:lnSpc>
                <a:spcPct val="90000"/>
              </a:lnSpc>
              <a:spcBef>
                <a:spcPts val="0"/>
              </a:spcBef>
              <a:spcAft>
                <a:spcPts val="0"/>
              </a:spcAft>
              <a:buClr>
                <a:srgbClr val="000000"/>
              </a:buClr>
              <a:buSzPts val="1200"/>
              <a:buChar char="●"/>
            </a:pPr>
            <a:r>
              <a:rPr b="1" lang="en-US" sz="1200">
                <a:solidFill>
                  <a:srgbClr val="000000"/>
                </a:solidFill>
              </a:rPr>
              <a:t>Our class sessions are shortened small group sessions in order to give students the opportunity to actually sing.  Students will be given assignments and practice logs which are to be completed during the non google meet session time.  </a:t>
            </a:r>
            <a:endParaRPr b="1" sz="1000">
              <a:solidFill>
                <a:srgbClr val="7F7F7F"/>
              </a:solidFill>
            </a:endParaRPr>
          </a:p>
        </p:txBody>
      </p:sp>
      <p:sp>
        <p:nvSpPr>
          <p:cNvPr id="126" name="Google Shape;126;p16"/>
          <p:cNvSpPr txBox="1"/>
          <p:nvPr/>
        </p:nvSpPr>
        <p:spPr>
          <a:xfrm>
            <a:off x="2209800" y="1853625"/>
            <a:ext cx="42900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u="sng">
                <a:solidFill>
                  <a:schemeClr val="dk1"/>
                </a:solidFill>
              </a:rPr>
              <a:t>What is Virtual Choir?</a:t>
            </a:r>
            <a:endParaRPr sz="3200" u="sng">
              <a:solidFill>
                <a:schemeClr val="dk1"/>
              </a:solidFill>
              <a:latin typeface="Arial"/>
              <a:ea typeface="Arial"/>
              <a:cs typeface="Arial"/>
              <a:sym typeface="Arial"/>
            </a:endParaRPr>
          </a:p>
        </p:txBody>
      </p:sp>
      <p:pic>
        <p:nvPicPr>
          <p:cNvPr id="127" name="Google Shape;127;p16"/>
          <p:cNvPicPr preferRelativeResize="0"/>
          <p:nvPr/>
        </p:nvPicPr>
        <p:blipFill>
          <a:blip r:embed="rId3">
            <a:alphaModFix/>
          </a:blip>
          <a:stretch>
            <a:fillRect/>
          </a:stretch>
        </p:blipFill>
        <p:spPr>
          <a:xfrm>
            <a:off x="5238238" y="2712350"/>
            <a:ext cx="3381375" cy="1352550"/>
          </a:xfrm>
          <a:prstGeom prst="rect">
            <a:avLst/>
          </a:prstGeom>
          <a:noFill/>
          <a:ln>
            <a:noFill/>
          </a:ln>
        </p:spPr>
      </p:pic>
      <p:pic>
        <p:nvPicPr>
          <p:cNvPr id="128" name="Google Shape;128;p16"/>
          <p:cNvPicPr preferRelativeResize="0"/>
          <p:nvPr/>
        </p:nvPicPr>
        <p:blipFill>
          <a:blip r:embed="rId4">
            <a:alphaModFix/>
          </a:blip>
          <a:stretch>
            <a:fillRect/>
          </a:stretch>
        </p:blipFill>
        <p:spPr>
          <a:xfrm>
            <a:off x="5404938" y="4228325"/>
            <a:ext cx="3048000" cy="171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ctrTitle"/>
          </p:nvPr>
        </p:nvSpPr>
        <p:spPr>
          <a:xfrm>
            <a:off x="762000" y="606175"/>
            <a:ext cx="7772400" cy="1374900"/>
          </a:xfrm>
          <a:prstGeom prst="rect">
            <a:avLst/>
          </a:prstGeom>
          <a:noFill/>
          <a:ln>
            <a:noFill/>
          </a:ln>
        </p:spPr>
        <p:txBody>
          <a:bodyPr anchorCtr="0" anchor="b" bIns="45700" lIns="45700" spcFirstLastPara="1" rIns="45700" wrap="square" tIns="45700">
            <a:noAutofit/>
          </a:bodyPr>
          <a:lstStyle/>
          <a:p>
            <a:pPr indent="0" lvl="0" marL="0" marR="0" rtl="0" algn="ctr">
              <a:spcBef>
                <a:spcPts val="0"/>
              </a:spcBef>
              <a:spcAft>
                <a:spcPts val="0"/>
              </a:spcAft>
              <a:buClr>
                <a:srgbClr val="FF0000"/>
              </a:buClr>
              <a:buFont typeface="Verdana"/>
              <a:buNone/>
            </a:pPr>
            <a:r>
              <a:rPr b="1" i="0" lang="en-US" sz="4800" u="none" cap="none" strike="noStrike">
                <a:solidFill>
                  <a:srgbClr val="FF0000"/>
                </a:solidFill>
                <a:latin typeface="Verdana"/>
                <a:ea typeface="Verdana"/>
                <a:cs typeface="Verdana"/>
                <a:sym typeface="Verdana"/>
              </a:rPr>
              <a:t>J</a:t>
            </a:r>
            <a:r>
              <a:rPr lang="en-US" sz="4800">
                <a:solidFill>
                  <a:srgbClr val="FF0000"/>
                </a:solidFill>
              </a:rPr>
              <a:t>ackson Choir</a:t>
            </a:r>
            <a:endParaRPr b="1" i="0" sz="4500" u="none" cap="none" strike="noStrike">
              <a:solidFill>
                <a:srgbClr val="FF8C3C"/>
              </a:solidFill>
              <a:latin typeface="Verdana"/>
              <a:ea typeface="Verdana"/>
              <a:cs typeface="Verdana"/>
              <a:sym typeface="Verdana"/>
            </a:endParaRPr>
          </a:p>
        </p:txBody>
      </p:sp>
      <p:sp>
        <p:nvSpPr>
          <p:cNvPr id="134" name="Google Shape;134;p17"/>
          <p:cNvSpPr txBox="1"/>
          <p:nvPr>
            <p:ph idx="1" type="subTitle"/>
          </p:nvPr>
        </p:nvSpPr>
        <p:spPr>
          <a:xfrm>
            <a:off x="722375" y="1882775"/>
            <a:ext cx="7772400" cy="4441800"/>
          </a:xfrm>
          <a:prstGeom prst="rect">
            <a:avLst/>
          </a:prstGeom>
          <a:noFill/>
          <a:ln>
            <a:noFill/>
          </a:ln>
        </p:spPr>
        <p:txBody>
          <a:bodyPr anchorCtr="0" anchor="t" bIns="45700" lIns="182875" spcFirstLastPara="1" rIns="91425" wrap="square" tIns="0">
            <a:noAutofit/>
          </a:bodyPr>
          <a:lstStyle/>
          <a:p>
            <a:pPr indent="-11176" lvl="0" marL="36576" marR="0" rtl="0" algn="ctr">
              <a:lnSpc>
                <a:spcPct val="90000"/>
              </a:lnSpc>
              <a:spcBef>
                <a:spcPts val="0"/>
              </a:spcBef>
              <a:spcAft>
                <a:spcPts val="0"/>
              </a:spcAft>
              <a:buClr>
                <a:schemeClr val="accent1"/>
              </a:buClr>
              <a:buFont typeface="Noto Sans Symbols"/>
              <a:buNone/>
            </a:pPr>
            <a:r>
              <a:t/>
            </a:r>
            <a:endParaRPr b="1" sz="2960" u="sng">
              <a:solidFill>
                <a:srgbClr val="000000"/>
              </a:solidFill>
            </a:endParaRPr>
          </a:p>
          <a:p>
            <a:pPr indent="-11176" lvl="0" marL="36576" marR="0" rtl="0" algn="ctr">
              <a:lnSpc>
                <a:spcPct val="90000"/>
              </a:lnSpc>
              <a:spcBef>
                <a:spcPts val="0"/>
              </a:spcBef>
              <a:spcAft>
                <a:spcPts val="0"/>
              </a:spcAft>
              <a:buClr>
                <a:schemeClr val="accent1"/>
              </a:buClr>
              <a:buFont typeface="Noto Sans Symbols"/>
              <a:buNone/>
            </a:pPr>
            <a:r>
              <a:rPr b="1" lang="en-US" sz="2960" u="sng">
                <a:solidFill>
                  <a:srgbClr val="000000"/>
                </a:solidFill>
              </a:rPr>
              <a:t>Technology </a:t>
            </a:r>
            <a:endParaRPr b="1" i="0" sz="2960" u="sng" cap="none" strike="noStrike">
              <a:solidFill>
                <a:srgbClr val="000000"/>
              </a:solidFill>
            </a:endParaRPr>
          </a:p>
          <a:p>
            <a:pPr indent="0" lvl="0" marL="0" marR="0" rtl="0" algn="l">
              <a:lnSpc>
                <a:spcPct val="90000"/>
              </a:lnSpc>
              <a:spcBef>
                <a:spcPts val="0"/>
              </a:spcBef>
              <a:spcAft>
                <a:spcPts val="0"/>
              </a:spcAft>
              <a:buNone/>
            </a:pPr>
            <a:r>
              <a:t/>
            </a:r>
            <a:endParaRPr b="1" sz="1850">
              <a:solidFill>
                <a:srgbClr val="000000"/>
              </a:solidFill>
            </a:endParaRPr>
          </a:p>
          <a:p>
            <a:pPr indent="0" lvl="0" marL="0" marR="0" rtl="0" algn="l">
              <a:lnSpc>
                <a:spcPct val="90000"/>
              </a:lnSpc>
              <a:spcBef>
                <a:spcPts val="0"/>
              </a:spcBef>
              <a:spcAft>
                <a:spcPts val="0"/>
              </a:spcAft>
              <a:buNone/>
            </a:pPr>
            <a:r>
              <a:t/>
            </a:r>
            <a:endParaRPr b="1" sz="1850">
              <a:solidFill>
                <a:srgbClr val="000000"/>
              </a:solidFill>
            </a:endParaRPr>
          </a:p>
          <a:p>
            <a:pPr indent="0" lvl="0" marL="0" marR="0" rtl="0" algn="l">
              <a:lnSpc>
                <a:spcPct val="90000"/>
              </a:lnSpc>
              <a:spcBef>
                <a:spcPts val="0"/>
              </a:spcBef>
              <a:spcAft>
                <a:spcPts val="0"/>
              </a:spcAft>
              <a:buNone/>
            </a:pPr>
            <a:r>
              <a:t/>
            </a:r>
            <a:endParaRPr b="1" sz="1850">
              <a:solidFill>
                <a:srgbClr val="000000"/>
              </a:solidFill>
            </a:endParaRPr>
          </a:p>
          <a:p>
            <a:pPr indent="0" lvl="0" marL="0" marR="0" rtl="0" algn="l">
              <a:lnSpc>
                <a:spcPct val="90000"/>
              </a:lnSpc>
              <a:spcBef>
                <a:spcPts val="0"/>
              </a:spcBef>
              <a:spcAft>
                <a:spcPts val="0"/>
              </a:spcAft>
              <a:buNone/>
            </a:pPr>
            <a:r>
              <a:t/>
            </a:r>
            <a:endParaRPr b="1" sz="1850">
              <a:solidFill>
                <a:srgbClr val="000000"/>
              </a:solidFill>
            </a:endParaRPr>
          </a:p>
          <a:p>
            <a:pPr indent="0" lvl="0" marL="0" marR="0" rtl="0" algn="l">
              <a:lnSpc>
                <a:spcPct val="90000"/>
              </a:lnSpc>
              <a:spcBef>
                <a:spcPts val="0"/>
              </a:spcBef>
              <a:spcAft>
                <a:spcPts val="0"/>
              </a:spcAft>
              <a:buNone/>
            </a:pPr>
            <a:r>
              <a:rPr lang="en-US" sz="1850">
                <a:solidFill>
                  <a:srgbClr val="000000"/>
                </a:solidFill>
              </a:rPr>
              <a:t>There are many different technology platforms students will be introduced to this year. These online programs are either free or students will be given account information.  These programs include but are not limited to:</a:t>
            </a:r>
            <a:endParaRPr sz="1850">
              <a:solidFill>
                <a:srgbClr val="000000"/>
              </a:solidFill>
            </a:endParaRPr>
          </a:p>
          <a:p>
            <a:pPr indent="-346075" lvl="0" marL="457200" marR="0" rtl="0" algn="l">
              <a:lnSpc>
                <a:spcPct val="90000"/>
              </a:lnSpc>
              <a:spcBef>
                <a:spcPts val="0"/>
              </a:spcBef>
              <a:spcAft>
                <a:spcPts val="0"/>
              </a:spcAft>
              <a:buClr>
                <a:srgbClr val="000000"/>
              </a:buClr>
              <a:buSzPts val="1850"/>
              <a:buChar char="●"/>
            </a:pPr>
            <a:r>
              <a:rPr lang="en-US" sz="1850">
                <a:solidFill>
                  <a:srgbClr val="000000"/>
                </a:solidFill>
              </a:rPr>
              <a:t>Soundtrap</a:t>
            </a:r>
            <a:endParaRPr sz="1850">
              <a:solidFill>
                <a:srgbClr val="000000"/>
              </a:solidFill>
            </a:endParaRPr>
          </a:p>
          <a:p>
            <a:pPr indent="-346075" lvl="0" marL="457200" marR="0" rtl="0" algn="l">
              <a:lnSpc>
                <a:spcPct val="90000"/>
              </a:lnSpc>
              <a:spcBef>
                <a:spcPts val="0"/>
              </a:spcBef>
              <a:spcAft>
                <a:spcPts val="0"/>
              </a:spcAft>
              <a:buClr>
                <a:srgbClr val="000000"/>
              </a:buClr>
              <a:buSzPts val="1850"/>
              <a:buChar char="●"/>
            </a:pPr>
            <a:r>
              <a:rPr lang="en-US" sz="1850">
                <a:solidFill>
                  <a:srgbClr val="000000"/>
                </a:solidFill>
              </a:rPr>
              <a:t>Noteflight</a:t>
            </a:r>
            <a:endParaRPr sz="1850">
              <a:solidFill>
                <a:srgbClr val="000000"/>
              </a:solidFill>
            </a:endParaRPr>
          </a:p>
          <a:p>
            <a:pPr indent="-346075" lvl="0" marL="457200" marR="0" rtl="0" algn="l">
              <a:lnSpc>
                <a:spcPct val="90000"/>
              </a:lnSpc>
              <a:spcBef>
                <a:spcPts val="0"/>
              </a:spcBef>
              <a:spcAft>
                <a:spcPts val="0"/>
              </a:spcAft>
              <a:buClr>
                <a:srgbClr val="000000"/>
              </a:buClr>
              <a:buSzPts val="1850"/>
              <a:buChar char="●"/>
            </a:pPr>
            <a:r>
              <a:rPr lang="en-US" sz="1850">
                <a:solidFill>
                  <a:srgbClr val="000000"/>
                </a:solidFill>
              </a:rPr>
              <a:t>Musician</a:t>
            </a:r>
            <a:endParaRPr sz="1850">
              <a:solidFill>
                <a:srgbClr val="000000"/>
              </a:solidFill>
            </a:endParaRPr>
          </a:p>
          <a:p>
            <a:pPr indent="-346075" lvl="0" marL="457200" marR="0" rtl="0" algn="l">
              <a:lnSpc>
                <a:spcPct val="90000"/>
              </a:lnSpc>
              <a:spcBef>
                <a:spcPts val="0"/>
              </a:spcBef>
              <a:spcAft>
                <a:spcPts val="0"/>
              </a:spcAft>
              <a:buClr>
                <a:srgbClr val="000000"/>
              </a:buClr>
              <a:buSzPts val="1850"/>
              <a:buChar char="●"/>
            </a:pPr>
            <a:r>
              <a:rPr lang="en-US" sz="1850">
                <a:solidFill>
                  <a:srgbClr val="000000"/>
                </a:solidFill>
              </a:rPr>
              <a:t>Auralia</a:t>
            </a:r>
            <a:endParaRPr sz="1850">
              <a:solidFill>
                <a:srgbClr val="000000"/>
              </a:solidFill>
            </a:endParaRPr>
          </a:p>
          <a:p>
            <a:pPr indent="-346075" lvl="0" marL="457200" marR="0" rtl="0" algn="l">
              <a:lnSpc>
                <a:spcPct val="90000"/>
              </a:lnSpc>
              <a:spcBef>
                <a:spcPts val="0"/>
              </a:spcBef>
              <a:spcAft>
                <a:spcPts val="0"/>
              </a:spcAft>
              <a:buClr>
                <a:srgbClr val="000000"/>
              </a:buClr>
              <a:buSzPts val="1850"/>
              <a:buChar char="●"/>
            </a:pPr>
            <a:r>
              <a:rPr lang="en-US" sz="1850">
                <a:solidFill>
                  <a:srgbClr val="000000"/>
                </a:solidFill>
              </a:rPr>
              <a:t>Sight Reading Factory</a:t>
            </a:r>
            <a:endParaRPr sz="1850">
              <a:solidFill>
                <a:srgbClr val="000000"/>
              </a:solidFill>
            </a:endParaRPr>
          </a:p>
          <a:p>
            <a:pPr indent="0" lvl="0" marL="0" marR="0" rtl="0" algn="l">
              <a:lnSpc>
                <a:spcPct val="90000"/>
              </a:lnSpc>
              <a:spcBef>
                <a:spcPts val="0"/>
              </a:spcBef>
              <a:spcAft>
                <a:spcPts val="0"/>
              </a:spcAft>
              <a:buNone/>
            </a:pPr>
            <a:r>
              <a:t/>
            </a:r>
            <a:endParaRPr sz="1850">
              <a:solidFill>
                <a:srgbClr val="000000"/>
              </a:solidFill>
            </a:endParaRPr>
          </a:p>
          <a:p>
            <a:pPr indent="0" lvl="0" marL="0" marR="0" rtl="0" algn="l">
              <a:lnSpc>
                <a:spcPct val="90000"/>
              </a:lnSpc>
              <a:spcBef>
                <a:spcPts val="0"/>
              </a:spcBef>
              <a:spcAft>
                <a:spcPts val="0"/>
              </a:spcAft>
              <a:buNone/>
            </a:pPr>
            <a:r>
              <a:t/>
            </a:r>
            <a:endParaRPr sz="1850">
              <a:solidFill>
                <a:srgbClr val="000000"/>
              </a:solidFill>
            </a:endParaRPr>
          </a:p>
        </p:txBody>
      </p:sp>
      <p:pic>
        <p:nvPicPr>
          <p:cNvPr id="135" name="Google Shape;135;p17"/>
          <p:cNvPicPr preferRelativeResize="0"/>
          <p:nvPr/>
        </p:nvPicPr>
        <p:blipFill>
          <a:blip r:embed="rId3">
            <a:alphaModFix/>
          </a:blip>
          <a:stretch>
            <a:fillRect/>
          </a:stretch>
        </p:blipFill>
        <p:spPr>
          <a:xfrm>
            <a:off x="5521975" y="4641000"/>
            <a:ext cx="2244777" cy="1683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txBox="1"/>
          <p:nvPr>
            <p:ph type="ctrTitle"/>
          </p:nvPr>
        </p:nvSpPr>
        <p:spPr>
          <a:xfrm>
            <a:off x="722375" y="721601"/>
            <a:ext cx="7772400" cy="164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0000"/>
                </a:solidFill>
              </a:rPr>
              <a:t>Jackson Choir</a:t>
            </a:r>
            <a:endParaRPr>
              <a:solidFill>
                <a:srgbClr val="FF0000"/>
              </a:solidFill>
            </a:endParaRPr>
          </a:p>
          <a:p>
            <a:pPr indent="0" lvl="0" marL="0" rtl="0" algn="ctr">
              <a:spcBef>
                <a:spcPts val="0"/>
              </a:spcBef>
              <a:spcAft>
                <a:spcPts val="0"/>
              </a:spcAft>
              <a:buNone/>
            </a:pPr>
            <a:r>
              <a:t/>
            </a:r>
            <a:endParaRPr>
              <a:solidFill>
                <a:srgbClr val="FF0000"/>
              </a:solidFill>
            </a:endParaRPr>
          </a:p>
        </p:txBody>
      </p:sp>
      <p:sp>
        <p:nvSpPr>
          <p:cNvPr id="142" name="Google Shape;142;p18"/>
          <p:cNvSpPr txBox="1"/>
          <p:nvPr>
            <p:ph idx="1" type="subTitle"/>
          </p:nvPr>
        </p:nvSpPr>
        <p:spPr>
          <a:xfrm>
            <a:off x="722375" y="2668479"/>
            <a:ext cx="7772400" cy="31626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11176" lvl="0" marL="36576" rtl="0" algn="ctr">
              <a:spcBef>
                <a:spcPts val="0"/>
              </a:spcBef>
              <a:spcAft>
                <a:spcPts val="0"/>
              </a:spcAft>
              <a:buNone/>
            </a:pPr>
            <a:r>
              <a:rPr b="1" lang="en-US" sz="2200" u="sng">
                <a:solidFill>
                  <a:srgbClr val="000000"/>
                </a:solidFill>
              </a:rPr>
              <a:t>Google Classroom</a:t>
            </a:r>
            <a:endParaRPr b="1" sz="2200" u="sng">
              <a:solidFill>
                <a:srgbClr val="000000"/>
              </a:solidFill>
            </a:endParaRPr>
          </a:p>
          <a:p>
            <a:pPr indent="-11176" lvl="0" marL="36576" rtl="0" algn="ctr">
              <a:spcBef>
                <a:spcPts val="0"/>
              </a:spcBef>
              <a:spcAft>
                <a:spcPts val="0"/>
              </a:spcAft>
              <a:buNone/>
            </a:pPr>
            <a:r>
              <a:t/>
            </a:r>
            <a:endParaRPr/>
          </a:p>
          <a:p>
            <a:pPr indent="-11176" lvl="0" marL="36576" rtl="0" algn="ctr">
              <a:spcBef>
                <a:spcPts val="0"/>
              </a:spcBef>
              <a:spcAft>
                <a:spcPts val="0"/>
              </a:spcAft>
              <a:buNone/>
            </a:pPr>
            <a:r>
              <a:rPr lang="en-US">
                <a:solidFill>
                  <a:srgbClr val="000000"/>
                </a:solidFill>
              </a:rPr>
              <a:t>Google Classroom: For classrooms posts, assignments, paperwork and other choral related items:</a:t>
            </a:r>
            <a:endParaRPr>
              <a:solidFill>
                <a:srgbClr val="000000"/>
              </a:solidFill>
            </a:endParaRPr>
          </a:p>
          <a:p>
            <a:pPr indent="-11176" lvl="0" marL="36576" rtl="0" algn="ctr">
              <a:spcBef>
                <a:spcPts val="0"/>
              </a:spcBef>
              <a:spcAft>
                <a:spcPts val="0"/>
              </a:spcAft>
              <a:buNone/>
            </a:pPr>
            <a:r>
              <a:rPr lang="en-US" u="sng">
                <a:solidFill>
                  <a:schemeClr val="hlink"/>
                </a:solidFill>
                <a:hlinkClick r:id="rId3"/>
              </a:rPr>
              <a:t>Google Classroom</a:t>
            </a:r>
            <a:endParaRPr>
              <a:solidFill>
                <a:srgbClr val="000000"/>
              </a:solidFill>
            </a:endParaRPr>
          </a:p>
          <a:p>
            <a:pPr indent="-11176" lvl="0" marL="36576" rtl="0" algn="ctr">
              <a:spcBef>
                <a:spcPts val="0"/>
              </a:spcBef>
              <a:spcAft>
                <a:spcPts val="0"/>
              </a:spcAft>
              <a:buNone/>
            </a:pPr>
            <a:r>
              <a:t/>
            </a:r>
            <a:endParaRPr>
              <a:solidFill>
                <a:srgbClr val="000000"/>
              </a:solidFill>
            </a:endParaRPr>
          </a:p>
        </p:txBody>
      </p:sp>
      <p:pic>
        <p:nvPicPr>
          <p:cNvPr id="143" name="Google Shape;143;p18"/>
          <p:cNvPicPr preferRelativeResize="0"/>
          <p:nvPr/>
        </p:nvPicPr>
        <p:blipFill>
          <a:blip r:embed="rId4">
            <a:alphaModFix/>
          </a:blip>
          <a:stretch>
            <a:fillRect/>
          </a:stretch>
        </p:blipFill>
        <p:spPr>
          <a:xfrm>
            <a:off x="3143250" y="4512475"/>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ctrTitle"/>
          </p:nvPr>
        </p:nvSpPr>
        <p:spPr>
          <a:xfrm>
            <a:off x="228600" y="1295400"/>
            <a:ext cx="8610600" cy="990600"/>
          </a:xfrm>
          <a:prstGeom prst="rect">
            <a:avLst/>
          </a:prstGeom>
          <a:noFill/>
          <a:ln>
            <a:noFill/>
          </a:ln>
        </p:spPr>
        <p:txBody>
          <a:bodyPr anchorCtr="0" anchor="b" bIns="45700" lIns="45700" spcFirstLastPara="1" rIns="45700" wrap="square" tIns="45700">
            <a:noAutofit/>
          </a:bodyPr>
          <a:lstStyle/>
          <a:p>
            <a:pPr indent="0" lvl="0" marL="0" marR="0" rtl="0" algn="ctr">
              <a:spcBef>
                <a:spcPts val="0"/>
              </a:spcBef>
              <a:spcAft>
                <a:spcPts val="0"/>
              </a:spcAft>
              <a:buClr>
                <a:srgbClr val="FF0000"/>
              </a:buClr>
              <a:buFont typeface="Verdana"/>
              <a:buNone/>
            </a:pPr>
            <a:r>
              <a:rPr b="1" i="0" lang="en-US" sz="3870" u="none" cap="none" strike="noStrike">
                <a:solidFill>
                  <a:srgbClr val="FF0000"/>
                </a:solidFill>
                <a:latin typeface="Verdana"/>
                <a:ea typeface="Verdana"/>
                <a:cs typeface="Verdana"/>
                <a:sym typeface="Verdana"/>
              </a:rPr>
              <a:t>J</a:t>
            </a:r>
            <a:r>
              <a:rPr lang="en-US" sz="3870">
                <a:solidFill>
                  <a:srgbClr val="FF0000"/>
                </a:solidFill>
              </a:rPr>
              <a:t>ackson Choir</a:t>
            </a:r>
            <a:br>
              <a:rPr b="1" i="0" lang="en-US" sz="3870" u="none" cap="none" strike="noStrike">
                <a:solidFill>
                  <a:srgbClr val="FF8C3C"/>
                </a:solidFill>
                <a:latin typeface="Verdana"/>
                <a:ea typeface="Verdana"/>
                <a:cs typeface="Verdana"/>
                <a:sym typeface="Verdana"/>
              </a:rPr>
            </a:br>
            <a:br>
              <a:rPr b="1" i="0" lang="en-US" sz="3870" u="none" cap="none" strike="noStrike">
                <a:solidFill>
                  <a:srgbClr val="FF8C3C"/>
                </a:solidFill>
                <a:latin typeface="Verdana"/>
                <a:ea typeface="Verdana"/>
                <a:cs typeface="Verdana"/>
                <a:sym typeface="Verdana"/>
              </a:rPr>
            </a:br>
            <a:endParaRPr b="0" i="0" sz="1800" u="none" cap="none" strike="noStrike">
              <a:solidFill>
                <a:srgbClr val="FF8C3C"/>
              </a:solidFill>
              <a:latin typeface="Verdana"/>
              <a:ea typeface="Verdana"/>
              <a:cs typeface="Verdana"/>
              <a:sym typeface="Verdana"/>
            </a:endParaRPr>
          </a:p>
        </p:txBody>
      </p:sp>
      <p:sp>
        <p:nvSpPr>
          <p:cNvPr id="149" name="Google Shape;149;p19"/>
          <p:cNvSpPr txBox="1"/>
          <p:nvPr>
            <p:ph idx="1" type="subTitle"/>
          </p:nvPr>
        </p:nvSpPr>
        <p:spPr>
          <a:xfrm>
            <a:off x="675300" y="1497600"/>
            <a:ext cx="7713000" cy="4890000"/>
          </a:xfrm>
          <a:prstGeom prst="rect">
            <a:avLst/>
          </a:prstGeom>
          <a:noFill/>
          <a:ln cap="flat" cmpd="sng" w="50800">
            <a:solidFill>
              <a:srgbClr val="000000"/>
            </a:solidFill>
            <a:prstDash val="solid"/>
            <a:round/>
            <a:headEnd len="sm" w="sm" type="none"/>
            <a:tailEnd len="sm" w="sm" type="none"/>
          </a:ln>
        </p:spPr>
        <p:txBody>
          <a:bodyPr anchorCtr="0" anchor="t" bIns="45700" lIns="182875" spcFirstLastPara="1" rIns="91425" wrap="square" tIns="0">
            <a:noAutofit/>
          </a:bodyPr>
          <a:lstStyle/>
          <a:p>
            <a:pPr indent="-11176" lvl="0" marL="36576" marR="0" rtl="0" algn="ctr">
              <a:spcBef>
                <a:spcPts val="0"/>
              </a:spcBef>
              <a:spcAft>
                <a:spcPts val="0"/>
              </a:spcAft>
              <a:buClr>
                <a:schemeClr val="accent1"/>
              </a:buClr>
              <a:buFont typeface="Noto Sans Symbols"/>
              <a:buNone/>
            </a:pPr>
            <a:r>
              <a:t/>
            </a:r>
            <a:endParaRPr>
              <a:solidFill>
                <a:srgbClr val="000000"/>
              </a:solidFill>
            </a:endParaRPr>
          </a:p>
          <a:p>
            <a:pPr indent="90424" lvl="0" marL="36576" marR="0" rtl="0" algn="r">
              <a:spcBef>
                <a:spcPts val="0"/>
              </a:spcBef>
              <a:spcAft>
                <a:spcPts val="0"/>
              </a:spcAft>
              <a:buClr>
                <a:schemeClr val="accent1"/>
              </a:buClr>
              <a:buSzPts val="1600"/>
              <a:buFont typeface="Noto Sans Symbols"/>
              <a:buNone/>
            </a:pPr>
            <a:r>
              <a:t/>
            </a:r>
            <a:endParaRPr b="0" i="0" sz="2000" u="none" cap="none" strike="noStrike">
              <a:solidFill>
                <a:srgbClr val="78766F"/>
              </a:solidFill>
              <a:latin typeface="Verdana"/>
              <a:ea typeface="Verdana"/>
              <a:cs typeface="Verdana"/>
              <a:sym typeface="Verdana"/>
            </a:endParaRPr>
          </a:p>
          <a:p>
            <a:pPr indent="0" lvl="0" marL="25400" marR="0" rtl="0" algn="l">
              <a:spcBef>
                <a:spcPts val="0"/>
              </a:spcBef>
              <a:spcAft>
                <a:spcPts val="0"/>
              </a:spcAft>
              <a:buClr>
                <a:schemeClr val="accent1"/>
              </a:buClr>
              <a:buFont typeface="Noto Sans Symbols"/>
              <a:buNone/>
            </a:pPr>
            <a:r>
              <a:rPr lang="en-US" sz="1500">
                <a:solidFill>
                  <a:srgbClr val="000000"/>
                </a:solidFill>
              </a:rPr>
              <a:t>While the year looks very different for the children, I hope to make our virtual class fun and exciting.  Even though I cannot offer the traditional choir experience, my goal is to continue to grow and develop my student’s passion for music.  Singing in this type of situation can feel awkward and uncomfortable for even the best musicians - they are shy, they don’t like to hear themselves, etc.  Your help and support in guiding them to keep an open mind and encouraging them to do their best will make all the difference.  I hope that while we are not together in person, we can all learn something new and continue to inspire each other through song. </a:t>
            </a:r>
            <a:endParaRPr sz="1500">
              <a:solidFill>
                <a:srgbClr val="000000"/>
              </a:solidFill>
            </a:endParaRPr>
          </a:p>
          <a:p>
            <a:pPr indent="-11176" lvl="0" marL="36576" marR="0" rtl="0" algn="l">
              <a:spcBef>
                <a:spcPts val="0"/>
              </a:spcBef>
              <a:spcAft>
                <a:spcPts val="0"/>
              </a:spcAft>
              <a:buClr>
                <a:schemeClr val="accent1"/>
              </a:buClr>
              <a:buFont typeface="Noto Sans Symbols"/>
              <a:buNone/>
            </a:pPr>
            <a:r>
              <a:t/>
            </a:r>
            <a:endParaRPr sz="1500">
              <a:solidFill>
                <a:srgbClr val="000000"/>
              </a:solidFill>
            </a:endParaRPr>
          </a:p>
          <a:p>
            <a:pPr indent="-11176" lvl="0" marL="36576" marR="0" rtl="0" algn="l">
              <a:spcBef>
                <a:spcPts val="0"/>
              </a:spcBef>
              <a:spcAft>
                <a:spcPts val="0"/>
              </a:spcAft>
              <a:buClr>
                <a:schemeClr val="accent1"/>
              </a:buClr>
              <a:buFont typeface="Noto Sans Symbols"/>
              <a:buNone/>
            </a:pPr>
            <a:r>
              <a:rPr lang="en-US" sz="1500">
                <a:solidFill>
                  <a:srgbClr val="000000"/>
                </a:solidFill>
              </a:rPr>
              <a:t>Thank you for your time and support.  If you have any questions, please feel free to email - </a:t>
            </a:r>
            <a:r>
              <a:rPr lang="en-US" sz="1500" u="sng">
                <a:solidFill>
                  <a:srgbClr val="000000"/>
                </a:solidFill>
                <a:hlinkClick r:id="rId3">
                  <a:extLst>
                    <a:ext uri="{A12FA001-AC4F-418D-AE19-62706E023703}">
                      <ahyp:hlinkClr val="tx"/>
                    </a:ext>
                  </a:extLst>
                </a:hlinkClick>
              </a:rPr>
              <a:t>ryoung@jacksonsd.org</a:t>
            </a:r>
            <a:endParaRPr sz="1500">
              <a:solidFill>
                <a:srgbClr val="000000"/>
              </a:solidFill>
            </a:endParaRPr>
          </a:p>
          <a:p>
            <a:pPr indent="-11176" lvl="0" marL="36576" marR="0" rtl="0" algn="l">
              <a:spcBef>
                <a:spcPts val="0"/>
              </a:spcBef>
              <a:spcAft>
                <a:spcPts val="0"/>
              </a:spcAft>
              <a:buClr>
                <a:schemeClr val="accent1"/>
              </a:buClr>
              <a:buFont typeface="Noto Sans Symbols"/>
              <a:buNone/>
            </a:pPr>
            <a:r>
              <a:t/>
            </a:r>
            <a:endParaRPr sz="1500">
              <a:solidFill>
                <a:srgbClr val="000000"/>
              </a:solidFill>
            </a:endParaRPr>
          </a:p>
          <a:p>
            <a:pPr indent="-11176" lvl="0" marL="36576" marR="0" rtl="0" algn="l">
              <a:spcBef>
                <a:spcPts val="0"/>
              </a:spcBef>
              <a:spcAft>
                <a:spcPts val="0"/>
              </a:spcAft>
              <a:buClr>
                <a:schemeClr val="accent1"/>
              </a:buClr>
              <a:buFont typeface="Noto Sans Symbols"/>
              <a:buNone/>
            </a:pPr>
            <a:r>
              <a:rPr lang="en-US" sz="1500">
                <a:solidFill>
                  <a:srgbClr val="000000"/>
                </a:solidFill>
              </a:rPr>
              <a:t>Musically Yours,</a:t>
            </a:r>
            <a:endParaRPr sz="1500">
              <a:solidFill>
                <a:srgbClr val="000000"/>
              </a:solidFill>
            </a:endParaRPr>
          </a:p>
          <a:p>
            <a:pPr indent="-11176" lvl="0" marL="36576" marR="0" rtl="0" algn="l">
              <a:spcBef>
                <a:spcPts val="0"/>
              </a:spcBef>
              <a:spcAft>
                <a:spcPts val="0"/>
              </a:spcAft>
              <a:buClr>
                <a:schemeClr val="accent1"/>
              </a:buClr>
              <a:buFont typeface="Noto Sans Symbols"/>
              <a:buNone/>
            </a:pPr>
            <a:r>
              <a:rPr lang="en-US">
                <a:solidFill>
                  <a:srgbClr val="000000"/>
                </a:solidFill>
                <a:latin typeface="Lobster"/>
                <a:ea typeface="Lobster"/>
                <a:cs typeface="Lobster"/>
                <a:sym typeface="Lobster"/>
              </a:rPr>
              <a:t>Rebecca Young</a:t>
            </a:r>
            <a:r>
              <a:rPr lang="en-US">
                <a:solidFill>
                  <a:srgbClr val="000000"/>
                </a:solidFill>
              </a:rPr>
              <a:t>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